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70" r:id="rId3"/>
    <p:sldId id="303" r:id="rId4"/>
    <p:sldId id="264" r:id="rId5"/>
    <p:sldId id="274" r:id="rId6"/>
    <p:sldId id="275" r:id="rId7"/>
    <p:sldId id="276" r:id="rId8"/>
    <p:sldId id="273" r:id="rId9"/>
    <p:sldId id="285" r:id="rId10"/>
    <p:sldId id="258" r:id="rId11"/>
    <p:sldId id="272" r:id="rId12"/>
    <p:sldId id="277" r:id="rId13"/>
    <p:sldId id="278" r:id="rId14"/>
    <p:sldId id="281" r:id="rId15"/>
    <p:sldId id="307" r:id="rId16"/>
    <p:sldId id="304" r:id="rId17"/>
    <p:sldId id="282" r:id="rId18"/>
    <p:sldId id="283" r:id="rId19"/>
    <p:sldId id="284" r:id="rId20"/>
    <p:sldId id="280" r:id="rId21"/>
    <p:sldId id="294" r:id="rId22"/>
    <p:sldId id="288" r:id="rId23"/>
    <p:sldId id="292" r:id="rId24"/>
    <p:sldId id="293" r:id="rId25"/>
    <p:sldId id="279" r:id="rId26"/>
    <p:sldId id="306" r:id="rId27"/>
    <p:sldId id="305" r:id="rId28"/>
    <p:sldId id="287" r:id="rId29"/>
    <p:sldId id="289" r:id="rId30"/>
    <p:sldId id="286" r:id="rId31"/>
    <p:sldId id="290" r:id="rId32"/>
    <p:sldId id="291" r:id="rId33"/>
    <p:sldId id="296" r:id="rId34"/>
    <p:sldId id="298" r:id="rId35"/>
    <p:sldId id="301" r:id="rId36"/>
    <p:sldId id="302" r:id="rId37"/>
    <p:sldId id="308" r:id="rId38"/>
    <p:sldId id="309" r:id="rId39"/>
    <p:sldId id="310" r:id="rId40"/>
    <p:sldId id="311" r:id="rId41"/>
    <p:sldId id="299" r:id="rId42"/>
    <p:sldId id="297" r:id="rId43"/>
  </p:sldIdLst>
  <p:sldSz cx="9144000" cy="6858000" type="screen4x3"/>
  <p:notesSz cx="6858000" cy="9144000"/>
  <p:embeddedFontLst>
    <p:embeddedFont>
      <p:font typeface="Aaron" panose="02020900000000000000" pitchFamily="18" charset="0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99"/>
    <a:srgbClr val="DAE8F6"/>
    <a:srgbClr val="EFF5FB"/>
    <a:srgbClr val="99CC00"/>
    <a:srgbClr val="009900"/>
    <a:srgbClr val="996633"/>
    <a:srgbClr val="CC9900"/>
    <a:srgbClr val="CC66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9825" autoAdjust="0"/>
  </p:normalViewPr>
  <p:slideViewPr>
    <p:cSldViewPr snapToGrid="0">
      <p:cViewPr varScale="1">
        <p:scale>
          <a:sx n="68" d="100"/>
          <a:sy n="68" d="100"/>
        </p:scale>
        <p:origin x="119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662"/>
    </p:cViewPr>
  </p:sorter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44AC-6383-4476-BD09-72F101BA110A}" type="datetimeFigureOut">
              <a:rPr lang="en-US" smtClean="0"/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C981-85A1-431C-A15F-1643B19F5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93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44AC-6383-4476-BD09-72F101BA110A}" type="datetimeFigureOut">
              <a:rPr lang="en-US" smtClean="0"/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C981-85A1-431C-A15F-1643B19F5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182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44AC-6383-4476-BD09-72F101BA110A}" type="datetimeFigureOut">
              <a:rPr lang="en-US" smtClean="0"/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C981-85A1-431C-A15F-1643B19F5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13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44AC-6383-4476-BD09-72F101BA110A}" type="datetimeFigureOut">
              <a:rPr lang="en-US" smtClean="0"/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C981-85A1-431C-A15F-1643B19F5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96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44AC-6383-4476-BD09-72F101BA110A}" type="datetimeFigureOut">
              <a:rPr lang="en-US" smtClean="0"/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C981-85A1-431C-A15F-1643B19F5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2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44AC-6383-4476-BD09-72F101BA110A}" type="datetimeFigureOut">
              <a:rPr lang="en-US" smtClean="0"/>
              <a:t>9/24/2014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C981-85A1-431C-A15F-1643B19F5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75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44AC-6383-4476-BD09-72F101BA110A}" type="datetimeFigureOut">
              <a:rPr lang="en-US" smtClean="0"/>
              <a:t>9/24/2014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C981-85A1-431C-A15F-1643B19F5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58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44AC-6383-4476-BD09-72F101BA110A}" type="datetimeFigureOut">
              <a:rPr lang="en-US" smtClean="0"/>
              <a:t>9/24/2014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C981-85A1-431C-A15F-1643B19F5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63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44AC-6383-4476-BD09-72F101BA110A}" type="datetimeFigureOut">
              <a:rPr lang="en-US" smtClean="0"/>
              <a:t>9/24/2014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C981-85A1-431C-A15F-1643B19F5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14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44AC-6383-4476-BD09-72F101BA110A}" type="datetimeFigureOut">
              <a:rPr lang="en-US" smtClean="0"/>
              <a:t>9/24/2014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C981-85A1-431C-A15F-1643B19F5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9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44AC-6383-4476-BD09-72F101BA110A}" type="datetimeFigureOut">
              <a:rPr lang="en-US" smtClean="0"/>
              <a:t>9/24/2014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C981-85A1-431C-A15F-1643B19F5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90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044AC-6383-4476-BD09-72F101BA110A}" type="datetimeFigureOut">
              <a:rPr lang="en-US" smtClean="0"/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2C981-85A1-431C-A15F-1643B19F5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5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 rot="685272">
            <a:off x="555531" y="4951318"/>
            <a:ext cx="1615082" cy="1542793"/>
          </a:xfrm>
          <a:prstGeom prst="roundRect">
            <a:avLst/>
          </a:prstGeom>
          <a:solidFill>
            <a:srgbClr val="FFFFFF">
              <a:alpha val="74902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 rot="21120435">
            <a:off x="516399" y="3435619"/>
            <a:ext cx="1539128" cy="1498576"/>
          </a:xfrm>
          <a:prstGeom prst="roundRect">
            <a:avLst/>
          </a:prstGeom>
          <a:solidFill>
            <a:srgbClr val="FFFFFF">
              <a:alpha val="74902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02150" y="3601730"/>
            <a:ext cx="1166355" cy="1166355"/>
            <a:chOff x="803362" y="3951300"/>
            <a:chExt cx="963930" cy="963930"/>
          </a:xfrm>
        </p:grpSpPr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840033" y="3987971"/>
              <a:ext cx="892334" cy="892334"/>
            </a:xfrm>
            <a:custGeom>
              <a:avLst/>
              <a:gdLst>
                <a:gd name="T0" fmla="*/ 1020 w 1023"/>
                <a:gd name="T1" fmla="*/ 460 h 1023"/>
                <a:gd name="T2" fmla="*/ 1000 w 1023"/>
                <a:gd name="T3" fmla="*/ 360 h 1023"/>
                <a:gd name="T4" fmla="*/ 962 w 1023"/>
                <a:gd name="T5" fmla="*/ 268 h 1023"/>
                <a:gd name="T6" fmla="*/ 906 w 1023"/>
                <a:gd name="T7" fmla="*/ 187 h 1023"/>
                <a:gd name="T8" fmla="*/ 837 w 1023"/>
                <a:gd name="T9" fmla="*/ 117 h 1023"/>
                <a:gd name="T10" fmla="*/ 755 w 1023"/>
                <a:gd name="T11" fmla="*/ 63 h 1023"/>
                <a:gd name="T12" fmla="*/ 664 w 1023"/>
                <a:gd name="T13" fmla="*/ 23 h 1023"/>
                <a:gd name="T14" fmla="*/ 564 w 1023"/>
                <a:gd name="T15" fmla="*/ 3 h 1023"/>
                <a:gd name="T16" fmla="*/ 460 w 1023"/>
                <a:gd name="T17" fmla="*/ 3 h 1023"/>
                <a:gd name="T18" fmla="*/ 360 w 1023"/>
                <a:gd name="T19" fmla="*/ 23 h 1023"/>
                <a:gd name="T20" fmla="*/ 268 w 1023"/>
                <a:gd name="T21" fmla="*/ 63 h 1023"/>
                <a:gd name="T22" fmla="*/ 187 w 1023"/>
                <a:gd name="T23" fmla="*/ 117 h 1023"/>
                <a:gd name="T24" fmla="*/ 117 w 1023"/>
                <a:gd name="T25" fmla="*/ 187 h 1023"/>
                <a:gd name="T26" fmla="*/ 63 w 1023"/>
                <a:gd name="T27" fmla="*/ 268 h 1023"/>
                <a:gd name="T28" fmla="*/ 24 w 1023"/>
                <a:gd name="T29" fmla="*/ 360 h 1023"/>
                <a:gd name="T30" fmla="*/ 3 w 1023"/>
                <a:gd name="T31" fmla="*/ 460 h 1023"/>
                <a:gd name="T32" fmla="*/ 2 w 1023"/>
                <a:gd name="T33" fmla="*/ 546 h 1023"/>
                <a:gd name="T34" fmla="*/ 11 w 1023"/>
                <a:gd name="T35" fmla="*/ 613 h 1023"/>
                <a:gd name="T36" fmla="*/ 27 w 1023"/>
                <a:gd name="T37" fmla="*/ 676 h 1023"/>
                <a:gd name="T38" fmla="*/ 52 w 1023"/>
                <a:gd name="T39" fmla="*/ 736 h 1023"/>
                <a:gd name="T40" fmla="*/ 83 w 1023"/>
                <a:gd name="T41" fmla="*/ 791 h 1023"/>
                <a:gd name="T42" fmla="*/ 123 w 1023"/>
                <a:gd name="T43" fmla="*/ 843 h 1023"/>
                <a:gd name="T44" fmla="*/ 166 w 1023"/>
                <a:gd name="T45" fmla="*/ 888 h 1023"/>
                <a:gd name="T46" fmla="*/ 217 w 1023"/>
                <a:gd name="T47" fmla="*/ 928 h 1023"/>
                <a:gd name="T48" fmla="*/ 453 w 1023"/>
                <a:gd name="T49" fmla="*/ 651 h 1023"/>
                <a:gd name="T50" fmla="*/ 416 w 1023"/>
                <a:gd name="T51" fmla="*/ 628 h 1023"/>
                <a:gd name="T52" fmla="*/ 387 w 1023"/>
                <a:gd name="T53" fmla="*/ 596 h 1023"/>
                <a:gd name="T54" fmla="*/ 368 w 1023"/>
                <a:gd name="T55" fmla="*/ 557 h 1023"/>
                <a:gd name="T56" fmla="*/ 361 w 1023"/>
                <a:gd name="T57" fmla="*/ 512 h 1023"/>
                <a:gd name="T58" fmla="*/ 373 w 1023"/>
                <a:gd name="T59" fmla="*/ 453 h 1023"/>
                <a:gd name="T60" fmla="*/ 406 w 1023"/>
                <a:gd name="T61" fmla="*/ 405 h 1023"/>
                <a:gd name="T62" fmla="*/ 453 w 1023"/>
                <a:gd name="T63" fmla="*/ 372 h 1023"/>
                <a:gd name="T64" fmla="*/ 512 w 1023"/>
                <a:gd name="T65" fmla="*/ 361 h 1023"/>
                <a:gd name="T66" fmla="*/ 571 w 1023"/>
                <a:gd name="T67" fmla="*/ 372 h 1023"/>
                <a:gd name="T68" fmla="*/ 619 w 1023"/>
                <a:gd name="T69" fmla="*/ 405 h 1023"/>
                <a:gd name="T70" fmla="*/ 652 w 1023"/>
                <a:gd name="T71" fmla="*/ 453 h 1023"/>
                <a:gd name="T72" fmla="*/ 663 w 1023"/>
                <a:gd name="T73" fmla="*/ 512 h 1023"/>
                <a:gd name="T74" fmla="*/ 652 w 1023"/>
                <a:gd name="T75" fmla="*/ 570 h 1023"/>
                <a:gd name="T76" fmla="*/ 619 w 1023"/>
                <a:gd name="T77" fmla="*/ 618 h 1023"/>
                <a:gd name="T78" fmla="*/ 571 w 1023"/>
                <a:gd name="T79" fmla="*/ 651 h 1023"/>
                <a:gd name="T80" fmla="*/ 512 w 1023"/>
                <a:gd name="T81" fmla="*/ 663 h 1023"/>
                <a:gd name="T82" fmla="*/ 497 w 1023"/>
                <a:gd name="T83" fmla="*/ 661 h 1023"/>
                <a:gd name="T84" fmla="*/ 483 w 1023"/>
                <a:gd name="T85" fmla="*/ 659 h 1023"/>
                <a:gd name="T86" fmla="*/ 470 w 1023"/>
                <a:gd name="T87" fmla="*/ 656 h 1023"/>
                <a:gd name="T88" fmla="*/ 457 w 1023"/>
                <a:gd name="T89" fmla="*/ 651 h 1023"/>
                <a:gd name="T90" fmla="*/ 271 w 1023"/>
                <a:gd name="T91" fmla="*/ 963 h 1023"/>
                <a:gd name="T92" fmla="*/ 301 w 1023"/>
                <a:gd name="T93" fmla="*/ 977 h 1023"/>
                <a:gd name="T94" fmla="*/ 331 w 1023"/>
                <a:gd name="T95" fmla="*/ 989 h 1023"/>
                <a:gd name="T96" fmla="*/ 362 w 1023"/>
                <a:gd name="T97" fmla="*/ 1000 h 1023"/>
                <a:gd name="T98" fmla="*/ 393 w 1023"/>
                <a:gd name="T99" fmla="*/ 1009 h 1023"/>
                <a:gd name="T100" fmla="*/ 427 w 1023"/>
                <a:gd name="T101" fmla="*/ 1016 h 1023"/>
                <a:gd name="T102" fmla="*/ 460 w 1023"/>
                <a:gd name="T103" fmla="*/ 1021 h 1023"/>
                <a:gd name="T104" fmla="*/ 495 w 1023"/>
                <a:gd name="T105" fmla="*/ 1023 h 1023"/>
                <a:gd name="T106" fmla="*/ 564 w 1023"/>
                <a:gd name="T107" fmla="*/ 1021 h 1023"/>
                <a:gd name="T108" fmla="*/ 664 w 1023"/>
                <a:gd name="T109" fmla="*/ 1000 h 1023"/>
                <a:gd name="T110" fmla="*/ 755 w 1023"/>
                <a:gd name="T111" fmla="*/ 961 h 1023"/>
                <a:gd name="T112" fmla="*/ 837 w 1023"/>
                <a:gd name="T113" fmla="*/ 907 h 1023"/>
                <a:gd name="T114" fmla="*/ 906 w 1023"/>
                <a:gd name="T115" fmla="*/ 836 h 1023"/>
                <a:gd name="T116" fmla="*/ 962 w 1023"/>
                <a:gd name="T117" fmla="*/ 756 h 1023"/>
                <a:gd name="T118" fmla="*/ 1000 w 1023"/>
                <a:gd name="T119" fmla="*/ 664 h 1023"/>
                <a:gd name="T120" fmla="*/ 1020 w 1023"/>
                <a:gd name="T121" fmla="*/ 563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23" h="1023">
                  <a:moveTo>
                    <a:pt x="1023" y="512"/>
                  </a:moveTo>
                  <a:lnTo>
                    <a:pt x="1020" y="460"/>
                  </a:lnTo>
                  <a:lnTo>
                    <a:pt x="1012" y="409"/>
                  </a:lnTo>
                  <a:lnTo>
                    <a:pt x="1000" y="360"/>
                  </a:lnTo>
                  <a:lnTo>
                    <a:pt x="982" y="312"/>
                  </a:lnTo>
                  <a:lnTo>
                    <a:pt x="962" y="268"/>
                  </a:lnTo>
                  <a:lnTo>
                    <a:pt x="935" y="226"/>
                  </a:lnTo>
                  <a:lnTo>
                    <a:pt x="906" y="187"/>
                  </a:lnTo>
                  <a:lnTo>
                    <a:pt x="873" y="150"/>
                  </a:lnTo>
                  <a:lnTo>
                    <a:pt x="837" y="117"/>
                  </a:lnTo>
                  <a:lnTo>
                    <a:pt x="798" y="88"/>
                  </a:lnTo>
                  <a:lnTo>
                    <a:pt x="755" y="63"/>
                  </a:lnTo>
                  <a:lnTo>
                    <a:pt x="711" y="41"/>
                  </a:lnTo>
                  <a:lnTo>
                    <a:pt x="664" y="23"/>
                  </a:lnTo>
                  <a:lnTo>
                    <a:pt x="615" y="11"/>
                  </a:lnTo>
                  <a:lnTo>
                    <a:pt x="564" y="3"/>
                  </a:lnTo>
                  <a:lnTo>
                    <a:pt x="512" y="0"/>
                  </a:lnTo>
                  <a:lnTo>
                    <a:pt x="460" y="3"/>
                  </a:lnTo>
                  <a:lnTo>
                    <a:pt x="410" y="11"/>
                  </a:lnTo>
                  <a:lnTo>
                    <a:pt x="360" y="23"/>
                  </a:lnTo>
                  <a:lnTo>
                    <a:pt x="313" y="41"/>
                  </a:lnTo>
                  <a:lnTo>
                    <a:pt x="268" y="63"/>
                  </a:lnTo>
                  <a:lnTo>
                    <a:pt x="226" y="88"/>
                  </a:lnTo>
                  <a:lnTo>
                    <a:pt x="187" y="117"/>
                  </a:lnTo>
                  <a:lnTo>
                    <a:pt x="150" y="150"/>
                  </a:lnTo>
                  <a:lnTo>
                    <a:pt x="117" y="187"/>
                  </a:lnTo>
                  <a:lnTo>
                    <a:pt x="88" y="226"/>
                  </a:lnTo>
                  <a:lnTo>
                    <a:pt x="63" y="268"/>
                  </a:lnTo>
                  <a:lnTo>
                    <a:pt x="41" y="312"/>
                  </a:lnTo>
                  <a:lnTo>
                    <a:pt x="24" y="360"/>
                  </a:lnTo>
                  <a:lnTo>
                    <a:pt x="11" y="409"/>
                  </a:lnTo>
                  <a:lnTo>
                    <a:pt x="3" y="460"/>
                  </a:lnTo>
                  <a:lnTo>
                    <a:pt x="0" y="512"/>
                  </a:lnTo>
                  <a:lnTo>
                    <a:pt x="2" y="546"/>
                  </a:lnTo>
                  <a:lnTo>
                    <a:pt x="5" y="580"/>
                  </a:lnTo>
                  <a:lnTo>
                    <a:pt x="11" y="613"/>
                  </a:lnTo>
                  <a:lnTo>
                    <a:pt x="18" y="644"/>
                  </a:lnTo>
                  <a:lnTo>
                    <a:pt x="27" y="676"/>
                  </a:lnTo>
                  <a:lnTo>
                    <a:pt x="39" y="706"/>
                  </a:lnTo>
                  <a:lnTo>
                    <a:pt x="52" y="736"/>
                  </a:lnTo>
                  <a:lnTo>
                    <a:pt x="67" y="764"/>
                  </a:lnTo>
                  <a:lnTo>
                    <a:pt x="83" y="791"/>
                  </a:lnTo>
                  <a:lnTo>
                    <a:pt x="102" y="818"/>
                  </a:lnTo>
                  <a:lnTo>
                    <a:pt x="123" y="843"/>
                  </a:lnTo>
                  <a:lnTo>
                    <a:pt x="143" y="866"/>
                  </a:lnTo>
                  <a:lnTo>
                    <a:pt x="166" y="888"/>
                  </a:lnTo>
                  <a:lnTo>
                    <a:pt x="191" y="910"/>
                  </a:lnTo>
                  <a:lnTo>
                    <a:pt x="217" y="928"/>
                  </a:lnTo>
                  <a:lnTo>
                    <a:pt x="244" y="947"/>
                  </a:lnTo>
                  <a:lnTo>
                    <a:pt x="453" y="651"/>
                  </a:lnTo>
                  <a:lnTo>
                    <a:pt x="434" y="641"/>
                  </a:lnTo>
                  <a:lnTo>
                    <a:pt x="416" y="628"/>
                  </a:lnTo>
                  <a:lnTo>
                    <a:pt x="400" y="613"/>
                  </a:lnTo>
                  <a:lnTo>
                    <a:pt x="387" y="596"/>
                  </a:lnTo>
                  <a:lnTo>
                    <a:pt x="376" y="577"/>
                  </a:lnTo>
                  <a:lnTo>
                    <a:pt x="368" y="557"/>
                  </a:lnTo>
                  <a:lnTo>
                    <a:pt x="363" y="535"/>
                  </a:lnTo>
                  <a:lnTo>
                    <a:pt x="361" y="512"/>
                  </a:lnTo>
                  <a:lnTo>
                    <a:pt x="365" y="482"/>
                  </a:lnTo>
                  <a:lnTo>
                    <a:pt x="373" y="453"/>
                  </a:lnTo>
                  <a:lnTo>
                    <a:pt x="387" y="428"/>
                  </a:lnTo>
                  <a:lnTo>
                    <a:pt x="406" y="405"/>
                  </a:lnTo>
                  <a:lnTo>
                    <a:pt x="428" y="386"/>
                  </a:lnTo>
                  <a:lnTo>
                    <a:pt x="453" y="372"/>
                  </a:lnTo>
                  <a:lnTo>
                    <a:pt x="482" y="364"/>
                  </a:lnTo>
                  <a:lnTo>
                    <a:pt x="512" y="361"/>
                  </a:lnTo>
                  <a:lnTo>
                    <a:pt x="542" y="364"/>
                  </a:lnTo>
                  <a:lnTo>
                    <a:pt x="571" y="372"/>
                  </a:lnTo>
                  <a:lnTo>
                    <a:pt x="596" y="386"/>
                  </a:lnTo>
                  <a:lnTo>
                    <a:pt x="619" y="405"/>
                  </a:lnTo>
                  <a:lnTo>
                    <a:pt x="638" y="428"/>
                  </a:lnTo>
                  <a:lnTo>
                    <a:pt x="652" y="453"/>
                  </a:lnTo>
                  <a:lnTo>
                    <a:pt x="660" y="482"/>
                  </a:lnTo>
                  <a:lnTo>
                    <a:pt x="663" y="512"/>
                  </a:lnTo>
                  <a:lnTo>
                    <a:pt x="660" y="542"/>
                  </a:lnTo>
                  <a:lnTo>
                    <a:pt x="652" y="570"/>
                  </a:lnTo>
                  <a:lnTo>
                    <a:pt x="638" y="596"/>
                  </a:lnTo>
                  <a:lnTo>
                    <a:pt x="619" y="618"/>
                  </a:lnTo>
                  <a:lnTo>
                    <a:pt x="596" y="637"/>
                  </a:lnTo>
                  <a:lnTo>
                    <a:pt x="571" y="651"/>
                  </a:lnTo>
                  <a:lnTo>
                    <a:pt x="542" y="659"/>
                  </a:lnTo>
                  <a:lnTo>
                    <a:pt x="512" y="663"/>
                  </a:lnTo>
                  <a:lnTo>
                    <a:pt x="505" y="663"/>
                  </a:lnTo>
                  <a:lnTo>
                    <a:pt x="497" y="661"/>
                  </a:lnTo>
                  <a:lnTo>
                    <a:pt x="490" y="660"/>
                  </a:lnTo>
                  <a:lnTo>
                    <a:pt x="483" y="659"/>
                  </a:lnTo>
                  <a:lnTo>
                    <a:pt x="476" y="658"/>
                  </a:lnTo>
                  <a:lnTo>
                    <a:pt x="470" y="656"/>
                  </a:lnTo>
                  <a:lnTo>
                    <a:pt x="464" y="653"/>
                  </a:lnTo>
                  <a:lnTo>
                    <a:pt x="457" y="651"/>
                  </a:lnTo>
                  <a:lnTo>
                    <a:pt x="257" y="955"/>
                  </a:lnTo>
                  <a:lnTo>
                    <a:pt x="271" y="963"/>
                  </a:lnTo>
                  <a:lnTo>
                    <a:pt x="286" y="970"/>
                  </a:lnTo>
                  <a:lnTo>
                    <a:pt x="301" y="977"/>
                  </a:lnTo>
                  <a:lnTo>
                    <a:pt x="316" y="984"/>
                  </a:lnTo>
                  <a:lnTo>
                    <a:pt x="331" y="989"/>
                  </a:lnTo>
                  <a:lnTo>
                    <a:pt x="346" y="995"/>
                  </a:lnTo>
                  <a:lnTo>
                    <a:pt x="362" y="1000"/>
                  </a:lnTo>
                  <a:lnTo>
                    <a:pt x="378" y="1004"/>
                  </a:lnTo>
                  <a:lnTo>
                    <a:pt x="393" y="1009"/>
                  </a:lnTo>
                  <a:lnTo>
                    <a:pt x="411" y="1013"/>
                  </a:lnTo>
                  <a:lnTo>
                    <a:pt x="427" y="1016"/>
                  </a:lnTo>
                  <a:lnTo>
                    <a:pt x="443" y="1018"/>
                  </a:lnTo>
                  <a:lnTo>
                    <a:pt x="460" y="1021"/>
                  </a:lnTo>
                  <a:lnTo>
                    <a:pt x="478" y="1022"/>
                  </a:lnTo>
                  <a:lnTo>
                    <a:pt x="495" y="1023"/>
                  </a:lnTo>
                  <a:lnTo>
                    <a:pt x="512" y="1023"/>
                  </a:lnTo>
                  <a:lnTo>
                    <a:pt x="564" y="1021"/>
                  </a:lnTo>
                  <a:lnTo>
                    <a:pt x="615" y="1013"/>
                  </a:lnTo>
                  <a:lnTo>
                    <a:pt x="664" y="1000"/>
                  </a:lnTo>
                  <a:lnTo>
                    <a:pt x="711" y="983"/>
                  </a:lnTo>
                  <a:lnTo>
                    <a:pt x="755" y="961"/>
                  </a:lnTo>
                  <a:lnTo>
                    <a:pt x="798" y="935"/>
                  </a:lnTo>
                  <a:lnTo>
                    <a:pt x="837" y="907"/>
                  </a:lnTo>
                  <a:lnTo>
                    <a:pt x="873" y="873"/>
                  </a:lnTo>
                  <a:lnTo>
                    <a:pt x="906" y="836"/>
                  </a:lnTo>
                  <a:lnTo>
                    <a:pt x="935" y="797"/>
                  </a:lnTo>
                  <a:lnTo>
                    <a:pt x="962" y="756"/>
                  </a:lnTo>
                  <a:lnTo>
                    <a:pt x="982" y="711"/>
                  </a:lnTo>
                  <a:lnTo>
                    <a:pt x="1000" y="664"/>
                  </a:lnTo>
                  <a:lnTo>
                    <a:pt x="1012" y="614"/>
                  </a:lnTo>
                  <a:lnTo>
                    <a:pt x="1020" y="563"/>
                  </a:lnTo>
                  <a:lnTo>
                    <a:pt x="1023" y="512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803362" y="3951300"/>
              <a:ext cx="963930" cy="963930"/>
            </a:xfrm>
            <a:custGeom>
              <a:avLst/>
              <a:gdLst>
                <a:gd name="T0" fmla="*/ 441 w 1104"/>
                <a:gd name="T1" fmla="*/ 12 h 1103"/>
                <a:gd name="T2" fmla="*/ 289 w 1104"/>
                <a:gd name="T3" fmla="*/ 67 h 1103"/>
                <a:gd name="T4" fmla="*/ 162 w 1104"/>
                <a:gd name="T5" fmla="*/ 162 h 1103"/>
                <a:gd name="T6" fmla="*/ 67 w 1104"/>
                <a:gd name="T7" fmla="*/ 289 h 1103"/>
                <a:gd name="T8" fmla="*/ 12 w 1104"/>
                <a:gd name="T9" fmla="*/ 441 h 1103"/>
                <a:gd name="T10" fmla="*/ 1 w 1104"/>
                <a:gd name="T11" fmla="*/ 590 h 1103"/>
                <a:gd name="T12" fmla="*/ 18 w 1104"/>
                <a:gd name="T13" fmla="*/ 695 h 1103"/>
                <a:gd name="T14" fmla="*/ 55 w 1104"/>
                <a:gd name="T15" fmla="*/ 794 h 1103"/>
                <a:gd name="T16" fmla="*/ 109 w 1104"/>
                <a:gd name="T17" fmla="*/ 882 h 1103"/>
                <a:gd name="T18" fmla="*/ 179 w 1104"/>
                <a:gd name="T19" fmla="*/ 959 h 1103"/>
                <a:gd name="T20" fmla="*/ 260 w 1104"/>
                <a:gd name="T21" fmla="*/ 1021 h 1103"/>
                <a:gd name="T22" fmla="*/ 222 w 1104"/>
                <a:gd name="T23" fmla="*/ 961 h 1103"/>
                <a:gd name="T24" fmla="*/ 152 w 1104"/>
                <a:gd name="T25" fmla="*/ 893 h 1103"/>
                <a:gd name="T26" fmla="*/ 96 w 1104"/>
                <a:gd name="T27" fmla="*/ 812 h 1103"/>
                <a:gd name="T28" fmla="*/ 54 w 1104"/>
                <a:gd name="T29" fmla="*/ 722 h 1103"/>
                <a:gd name="T30" fmla="*/ 31 w 1104"/>
                <a:gd name="T31" fmla="*/ 622 h 1103"/>
                <a:gd name="T32" fmla="*/ 29 w 1104"/>
                <a:gd name="T33" fmla="*/ 499 h 1103"/>
                <a:gd name="T34" fmla="*/ 68 w 1104"/>
                <a:gd name="T35" fmla="*/ 348 h 1103"/>
                <a:gd name="T36" fmla="*/ 146 w 1104"/>
                <a:gd name="T37" fmla="*/ 218 h 1103"/>
                <a:gd name="T38" fmla="*/ 259 w 1104"/>
                <a:gd name="T39" fmla="*/ 116 h 1103"/>
                <a:gd name="T40" fmla="*/ 396 w 1104"/>
                <a:gd name="T41" fmla="*/ 51 h 1103"/>
                <a:gd name="T42" fmla="*/ 553 w 1104"/>
                <a:gd name="T43" fmla="*/ 26 h 1103"/>
                <a:gd name="T44" fmla="*/ 710 w 1104"/>
                <a:gd name="T45" fmla="*/ 51 h 1103"/>
                <a:gd name="T46" fmla="*/ 847 w 1104"/>
                <a:gd name="T47" fmla="*/ 116 h 1103"/>
                <a:gd name="T48" fmla="*/ 959 w 1104"/>
                <a:gd name="T49" fmla="*/ 218 h 1103"/>
                <a:gd name="T50" fmla="*/ 1037 w 1104"/>
                <a:gd name="T51" fmla="*/ 348 h 1103"/>
                <a:gd name="T52" fmla="*/ 1076 w 1104"/>
                <a:gd name="T53" fmla="*/ 499 h 1103"/>
                <a:gd name="T54" fmla="*/ 1068 w 1104"/>
                <a:gd name="T55" fmla="*/ 659 h 1103"/>
                <a:gd name="T56" fmla="*/ 1015 w 1104"/>
                <a:gd name="T57" fmla="*/ 804 h 1103"/>
                <a:gd name="T58" fmla="*/ 925 w 1104"/>
                <a:gd name="T59" fmla="*/ 925 h 1103"/>
                <a:gd name="T60" fmla="*/ 803 w 1104"/>
                <a:gd name="T61" fmla="*/ 1016 h 1103"/>
                <a:gd name="T62" fmla="*/ 659 w 1104"/>
                <a:gd name="T63" fmla="*/ 1068 h 1103"/>
                <a:gd name="T64" fmla="*/ 535 w 1104"/>
                <a:gd name="T65" fmla="*/ 1079 h 1103"/>
                <a:gd name="T66" fmla="*/ 483 w 1104"/>
                <a:gd name="T67" fmla="*/ 1074 h 1103"/>
                <a:gd name="T68" fmla="*/ 431 w 1104"/>
                <a:gd name="T69" fmla="*/ 1064 h 1103"/>
                <a:gd name="T70" fmla="*/ 383 w 1104"/>
                <a:gd name="T71" fmla="*/ 1050 h 1103"/>
                <a:gd name="T72" fmla="*/ 335 w 1104"/>
                <a:gd name="T73" fmla="*/ 1030 h 1103"/>
                <a:gd name="T74" fmla="*/ 290 w 1104"/>
                <a:gd name="T75" fmla="*/ 1007 h 1103"/>
                <a:gd name="T76" fmla="*/ 307 w 1104"/>
                <a:gd name="T77" fmla="*/ 1047 h 1103"/>
                <a:gd name="T78" fmla="*/ 356 w 1104"/>
                <a:gd name="T79" fmla="*/ 1068 h 1103"/>
                <a:gd name="T80" fmla="*/ 407 w 1104"/>
                <a:gd name="T81" fmla="*/ 1085 h 1103"/>
                <a:gd name="T82" fmla="*/ 460 w 1104"/>
                <a:gd name="T83" fmla="*/ 1096 h 1103"/>
                <a:gd name="T84" fmla="*/ 515 w 1104"/>
                <a:gd name="T85" fmla="*/ 1102 h 1103"/>
                <a:gd name="T86" fmla="*/ 610 w 1104"/>
                <a:gd name="T87" fmla="*/ 1101 h 1103"/>
                <a:gd name="T88" fmla="*/ 767 w 1104"/>
                <a:gd name="T89" fmla="*/ 1060 h 1103"/>
                <a:gd name="T90" fmla="*/ 903 w 1104"/>
                <a:gd name="T91" fmla="*/ 978 h 1103"/>
                <a:gd name="T92" fmla="*/ 1011 w 1104"/>
                <a:gd name="T93" fmla="*/ 861 h 1103"/>
                <a:gd name="T94" fmla="*/ 1080 w 1104"/>
                <a:gd name="T95" fmla="*/ 717 h 1103"/>
                <a:gd name="T96" fmla="*/ 1104 w 1104"/>
                <a:gd name="T97" fmla="*/ 553 h 1103"/>
                <a:gd name="T98" fmla="*/ 1080 w 1104"/>
                <a:gd name="T99" fmla="*/ 388 h 1103"/>
                <a:gd name="T100" fmla="*/ 1011 w 1104"/>
                <a:gd name="T101" fmla="*/ 244 h 1103"/>
                <a:gd name="T102" fmla="*/ 903 w 1104"/>
                <a:gd name="T103" fmla="*/ 127 h 1103"/>
                <a:gd name="T104" fmla="*/ 767 w 1104"/>
                <a:gd name="T105" fmla="*/ 44 h 1103"/>
                <a:gd name="T106" fmla="*/ 610 w 1104"/>
                <a:gd name="T107" fmla="*/ 2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4" h="1103">
                  <a:moveTo>
                    <a:pt x="553" y="0"/>
                  </a:moveTo>
                  <a:lnTo>
                    <a:pt x="497" y="2"/>
                  </a:lnTo>
                  <a:lnTo>
                    <a:pt x="441" y="12"/>
                  </a:lnTo>
                  <a:lnTo>
                    <a:pt x="388" y="25"/>
                  </a:lnTo>
                  <a:lnTo>
                    <a:pt x="338" y="44"/>
                  </a:lnTo>
                  <a:lnTo>
                    <a:pt x="289" y="67"/>
                  </a:lnTo>
                  <a:lnTo>
                    <a:pt x="244" y="94"/>
                  </a:lnTo>
                  <a:lnTo>
                    <a:pt x="202" y="127"/>
                  </a:lnTo>
                  <a:lnTo>
                    <a:pt x="162" y="162"/>
                  </a:lnTo>
                  <a:lnTo>
                    <a:pt x="127" y="201"/>
                  </a:lnTo>
                  <a:lnTo>
                    <a:pt x="94" y="244"/>
                  </a:lnTo>
                  <a:lnTo>
                    <a:pt x="67" y="289"/>
                  </a:lnTo>
                  <a:lnTo>
                    <a:pt x="44" y="337"/>
                  </a:lnTo>
                  <a:lnTo>
                    <a:pt x="25" y="388"/>
                  </a:lnTo>
                  <a:lnTo>
                    <a:pt x="12" y="441"/>
                  </a:lnTo>
                  <a:lnTo>
                    <a:pt x="2" y="496"/>
                  </a:lnTo>
                  <a:lnTo>
                    <a:pt x="0" y="553"/>
                  </a:lnTo>
                  <a:lnTo>
                    <a:pt x="1" y="590"/>
                  </a:lnTo>
                  <a:lnTo>
                    <a:pt x="5" y="625"/>
                  </a:lnTo>
                  <a:lnTo>
                    <a:pt x="10" y="661"/>
                  </a:lnTo>
                  <a:lnTo>
                    <a:pt x="18" y="695"/>
                  </a:lnTo>
                  <a:lnTo>
                    <a:pt x="29" y="729"/>
                  </a:lnTo>
                  <a:lnTo>
                    <a:pt x="41" y="762"/>
                  </a:lnTo>
                  <a:lnTo>
                    <a:pt x="55" y="794"/>
                  </a:lnTo>
                  <a:lnTo>
                    <a:pt x="71" y="824"/>
                  </a:lnTo>
                  <a:lnTo>
                    <a:pt x="90" y="854"/>
                  </a:lnTo>
                  <a:lnTo>
                    <a:pt x="109" y="882"/>
                  </a:lnTo>
                  <a:lnTo>
                    <a:pt x="130" y="910"/>
                  </a:lnTo>
                  <a:lnTo>
                    <a:pt x="153" y="935"/>
                  </a:lnTo>
                  <a:lnTo>
                    <a:pt x="179" y="959"/>
                  </a:lnTo>
                  <a:lnTo>
                    <a:pt x="204" y="981"/>
                  </a:lnTo>
                  <a:lnTo>
                    <a:pt x="232" y="1002"/>
                  </a:lnTo>
                  <a:lnTo>
                    <a:pt x="260" y="1021"/>
                  </a:lnTo>
                  <a:lnTo>
                    <a:pt x="275" y="999"/>
                  </a:lnTo>
                  <a:lnTo>
                    <a:pt x="248" y="981"/>
                  </a:lnTo>
                  <a:lnTo>
                    <a:pt x="222" y="961"/>
                  </a:lnTo>
                  <a:lnTo>
                    <a:pt x="197" y="941"/>
                  </a:lnTo>
                  <a:lnTo>
                    <a:pt x="174" y="918"/>
                  </a:lnTo>
                  <a:lnTo>
                    <a:pt x="152" y="893"/>
                  </a:lnTo>
                  <a:lnTo>
                    <a:pt x="131" y="867"/>
                  </a:lnTo>
                  <a:lnTo>
                    <a:pt x="113" y="841"/>
                  </a:lnTo>
                  <a:lnTo>
                    <a:pt x="96" y="812"/>
                  </a:lnTo>
                  <a:lnTo>
                    <a:pt x="80" y="783"/>
                  </a:lnTo>
                  <a:lnTo>
                    <a:pt x="66" y="753"/>
                  </a:lnTo>
                  <a:lnTo>
                    <a:pt x="54" y="722"/>
                  </a:lnTo>
                  <a:lnTo>
                    <a:pt x="45" y="690"/>
                  </a:lnTo>
                  <a:lnTo>
                    <a:pt x="37" y="656"/>
                  </a:lnTo>
                  <a:lnTo>
                    <a:pt x="31" y="622"/>
                  </a:lnTo>
                  <a:lnTo>
                    <a:pt x="28" y="588"/>
                  </a:lnTo>
                  <a:lnTo>
                    <a:pt x="27" y="553"/>
                  </a:lnTo>
                  <a:lnTo>
                    <a:pt x="29" y="499"/>
                  </a:lnTo>
                  <a:lnTo>
                    <a:pt x="37" y="447"/>
                  </a:lnTo>
                  <a:lnTo>
                    <a:pt x="51" y="396"/>
                  </a:lnTo>
                  <a:lnTo>
                    <a:pt x="68" y="348"/>
                  </a:lnTo>
                  <a:lnTo>
                    <a:pt x="90" y="302"/>
                  </a:lnTo>
                  <a:lnTo>
                    <a:pt x="116" y="259"/>
                  </a:lnTo>
                  <a:lnTo>
                    <a:pt x="146" y="218"/>
                  </a:lnTo>
                  <a:lnTo>
                    <a:pt x="181" y="181"/>
                  </a:lnTo>
                  <a:lnTo>
                    <a:pt x="218" y="146"/>
                  </a:lnTo>
                  <a:lnTo>
                    <a:pt x="259" y="116"/>
                  </a:lnTo>
                  <a:lnTo>
                    <a:pt x="302" y="90"/>
                  </a:lnTo>
                  <a:lnTo>
                    <a:pt x="348" y="68"/>
                  </a:lnTo>
                  <a:lnTo>
                    <a:pt x="396" y="51"/>
                  </a:lnTo>
                  <a:lnTo>
                    <a:pt x="447" y="37"/>
                  </a:lnTo>
                  <a:lnTo>
                    <a:pt x="499" y="29"/>
                  </a:lnTo>
                  <a:lnTo>
                    <a:pt x="553" y="26"/>
                  </a:lnTo>
                  <a:lnTo>
                    <a:pt x="607" y="29"/>
                  </a:lnTo>
                  <a:lnTo>
                    <a:pt x="659" y="37"/>
                  </a:lnTo>
                  <a:lnTo>
                    <a:pt x="710" y="51"/>
                  </a:lnTo>
                  <a:lnTo>
                    <a:pt x="758" y="68"/>
                  </a:lnTo>
                  <a:lnTo>
                    <a:pt x="803" y="90"/>
                  </a:lnTo>
                  <a:lnTo>
                    <a:pt x="847" y="116"/>
                  </a:lnTo>
                  <a:lnTo>
                    <a:pt x="887" y="146"/>
                  </a:lnTo>
                  <a:lnTo>
                    <a:pt x="925" y="181"/>
                  </a:lnTo>
                  <a:lnTo>
                    <a:pt x="959" y="218"/>
                  </a:lnTo>
                  <a:lnTo>
                    <a:pt x="989" y="259"/>
                  </a:lnTo>
                  <a:lnTo>
                    <a:pt x="1015" y="302"/>
                  </a:lnTo>
                  <a:lnTo>
                    <a:pt x="1037" y="348"/>
                  </a:lnTo>
                  <a:lnTo>
                    <a:pt x="1056" y="396"/>
                  </a:lnTo>
                  <a:lnTo>
                    <a:pt x="1068" y="447"/>
                  </a:lnTo>
                  <a:lnTo>
                    <a:pt x="1076" y="499"/>
                  </a:lnTo>
                  <a:lnTo>
                    <a:pt x="1079" y="553"/>
                  </a:lnTo>
                  <a:lnTo>
                    <a:pt x="1076" y="607"/>
                  </a:lnTo>
                  <a:lnTo>
                    <a:pt x="1068" y="659"/>
                  </a:lnTo>
                  <a:lnTo>
                    <a:pt x="1056" y="709"/>
                  </a:lnTo>
                  <a:lnTo>
                    <a:pt x="1037" y="758"/>
                  </a:lnTo>
                  <a:lnTo>
                    <a:pt x="1015" y="804"/>
                  </a:lnTo>
                  <a:lnTo>
                    <a:pt x="989" y="846"/>
                  </a:lnTo>
                  <a:lnTo>
                    <a:pt x="959" y="888"/>
                  </a:lnTo>
                  <a:lnTo>
                    <a:pt x="925" y="925"/>
                  </a:lnTo>
                  <a:lnTo>
                    <a:pt x="887" y="959"/>
                  </a:lnTo>
                  <a:lnTo>
                    <a:pt x="847" y="989"/>
                  </a:lnTo>
                  <a:lnTo>
                    <a:pt x="803" y="1016"/>
                  </a:lnTo>
                  <a:lnTo>
                    <a:pt x="758" y="1037"/>
                  </a:lnTo>
                  <a:lnTo>
                    <a:pt x="710" y="1055"/>
                  </a:lnTo>
                  <a:lnTo>
                    <a:pt x="659" y="1068"/>
                  </a:lnTo>
                  <a:lnTo>
                    <a:pt x="607" y="1077"/>
                  </a:lnTo>
                  <a:lnTo>
                    <a:pt x="553" y="1079"/>
                  </a:lnTo>
                  <a:lnTo>
                    <a:pt x="535" y="1079"/>
                  </a:lnTo>
                  <a:lnTo>
                    <a:pt x="517" y="1078"/>
                  </a:lnTo>
                  <a:lnTo>
                    <a:pt x="500" y="1077"/>
                  </a:lnTo>
                  <a:lnTo>
                    <a:pt x="483" y="1074"/>
                  </a:lnTo>
                  <a:lnTo>
                    <a:pt x="466" y="1071"/>
                  </a:lnTo>
                  <a:lnTo>
                    <a:pt x="448" y="1068"/>
                  </a:lnTo>
                  <a:lnTo>
                    <a:pt x="431" y="1064"/>
                  </a:lnTo>
                  <a:lnTo>
                    <a:pt x="415" y="1060"/>
                  </a:lnTo>
                  <a:lnTo>
                    <a:pt x="399" y="1055"/>
                  </a:lnTo>
                  <a:lnTo>
                    <a:pt x="383" y="1050"/>
                  </a:lnTo>
                  <a:lnTo>
                    <a:pt x="366" y="1044"/>
                  </a:lnTo>
                  <a:lnTo>
                    <a:pt x="350" y="1037"/>
                  </a:lnTo>
                  <a:lnTo>
                    <a:pt x="335" y="1030"/>
                  </a:lnTo>
                  <a:lnTo>
                    <a:pt x="320" y="1024"/>
                  </a:lnTo>
                  <a:lnTo>
                    <a:pt x="305" y="1016"/>
                  </a:lnTo>
                  <a:lnTo>
                    <a:pt x="290" y="1007"/>
                  </a:lnTo>
                  <a:lnTo>
                    <a:pt x="275" y="1030"/>
                  </a:lnTo>
                  <a:lnTo>
                    <a:pt x="290" y="1039"/>
                  </a:lnTo>
                  <a:lnTo>
                    <a:pt x="307" y="1047"/>
                  </a:lnTo>
                  <a:lnTo>
                    <a:pt x="323" y="1055"/>
                  </a:lnTo>
                  <a:lnTo>
                    <a:pt x="339" y="1062"/>
                  </a:lnTo>
                  <a:lnTo>
                    <a:pt x="356" y="1068"/>
                  </a:lnTo>
                  <a:lnTo>
                    <a:pt x="372" y="1074"/>
                  </a:lnTo>
                  <a:lnTo>
                    <a:pt x="390" y="1080"/>
                  </a:lnTo>
                  <a:lnTo>
                    <a:pt x="407" y="1085"/>
                  </a:lnTo>
                  <a:lnTo>
                    <a:pt x="424" y="1089"/>
                  </a:lnTo>
                  <a:lnTo>
                    <a:pt x="443" y="1093"/>
                  </a:lnTo>
                  <a:lnTo>
                    <a:pt x="460" y="1096"/>
                  </a:lnTo>
                  <a:lnTo>
                    <a:pt x="478" y="1098"/>
                  </a:lnTo>
                  <a:lnTo>
                    <a:pt x="497" y="1101"/>
                  </a:lnTo>
                  <a:lnTo>
                    <a:pt x="515" y="1102"/>
                  </a:lnTo>
                  <a:lnTo>
                    <a:pt x="535" y="1103"/>
                  </a:lnTo>
                  <a:lnTo>
                    <a:pt x="553" y="1103"/>
                  </a:lnTo>
                  <a:lnTo>
                    <a:pt x="610" y="1101"/>
                  </a:lnTo>
                  <a:lnTo>
                    <a:pt x="665" y="1092"/>
                  </a:lnTo>
                  <a:lnTo>
                    <a:pt x="718" y="1079"/>
                  </a:lnTo>
                  <a:lnTo>
                    <a:pt x="767" y="1060"/>
                  </a:lnTo>
                  <a:lnTo>
                    <a:pt x="816" y="1037"/>
                  </a:lnTo>
                  <a:lnTo>
                    <a:pt x="862" y="1010"/>
                  </a:lnTo>
                  <a:lnTo>
                    <a:pt x="903" y="978"/>
                  </a:lnTo>
                  <a:lnTo>
                    <a:pt x="943" y="942"/>
                  </a:lnTo>
                  <a:lnTo>
                    <a:pt x="978" y="903"/>
                  </a:lnTo>
                  <a:lnTo>
                    <a:pt x="1011" y="861"/>
                  </a:lnTo>
                  <a:lnTo>
                    <a:pt x="1038" y="815"/>
                  </a:lnTo>
                  <a:lnTo>
                    <a:pt x="1061" y="767"/>
                  </a:lnTo>
                  <a:lnTo>
                    <a:pt x="1080" y="717"/>
                  </a:lnTo>
                  <a:lnTo>
                    <a:pt x="1092" y="664"/>
                  </a:lnTo>
                  <a:lnTo>
                    <a:pt x="1102" y="609"/>
                  </a:lnTo>
                  <a:lnTo>
                    <a:pt x="1104" y="553"/>
                  </a:lnTo>
                  <a:lnTo>
                    <a:pt x="1102" y="496"/>
                  </a:lnTo>
                  <a:lnTo>
                    <a:pt x="1092" y="441"/>
                  </a:lnTo>
                  <a:lnTo>
                    <a:pt x="1080" y="388"/>
                  </a:lnTo>
                  <a:lnTo>
                    <a:pt x="1061" y="337"/>
                  </a:lnTo>
                  <a:lnTo>
                    <a:pt x="1038" y="289"/>
                  </a:lnTo>
                  <a:lnTo>
                    <a:pt x="1011" y="244"/>
                  </a:lnTo>
                  <a:lnTo>
                    <a:pt x="978" y="201"/>
                  </a:lnTo>
                  <a:lnTo>
                    <a:pt x="943" y="162"/>
                  </a:lnTo>
                  <a:lnTo>
                    <a:pt x="903" y="127"/>
                  </a:lnTo>
                  <a:lnTo>
                    <a:pt x="862" y="94"/>
                  </a:lnTo>
                  <a:lnTo>
                    <a:pt x="816" y="67"/>
                  </a:lnTo>
                  <a:lnTo>
                    <a:pt x="767" y="44"/>
                  </a:lnTo>
                  <a:lnTo>
                    <a:pt x="718" y="25"/>
                  </a:lnTo>
                  <a:lnTo>
                    <a:pt x="665" y="12"/>
                  </a:lnTo>
                  <a:lnTo>
                    <a:pt x="610" y="2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826063" y="3974001"/>
              <a:ext cx="909572" cy="918528"/>
            </a:xfrm>
            <a:custGeom>
              <a:avLst/>
              <a:gdLst>
                <a:gd name="T0" fmla="*/ 25 w 1052"/>
                <a:gd name="T1" fmla="*/ 424 h 1053"/>
                <a:gd name="T2" fmla="*/ 77 w 1052"/>
                <a:gd name="T3" fmla="*/ 283 h 1053"/>
                <a:gd name="T4" fmla="*/ 164 w 1052"/>
                <a:gd name="T5" fmla="*/ 165 h 1053"/>
                <a:gd name="T6" fmla="*/ 282 w 1052"/>
                <a:gd name="T7" fmla="*/ 78 h 1053"/>
                <a:gd name="T8" fmla="*/ 424 w 1052"/>
                <a:gd name="T9" fmla="*/ 26 h 1053"/>
                <a:gd name="T10" fmla="*/ 578 w 1052"/>
                <a:gd name="T11" fmla="*/ 18 h 1053"/>
                <a:gd name="T12" fmla="*/ 725 w 1052"/>
                <a:gd name="T13" fmla="*/ 56 h 1053"/>
                <a:gd name="T14" fmla="*/ 851 w 1052"/>
                <a:gd name="T15" fmla="*/ 132 h 1053"/>
                <a:gd name="T16" fmla="*/ 949 w 1052"/>
                <a:gd name="T17" fmla="*/ 241 h 1053"/>
                <a:gd name="T18" fmla="*/ 1014 w 1052"/>
                <a:gd name="T19" fmla="*/ 375 h 1053"/>
                <a:gd name="T20" fmla="*/ 1037 w 1052"/>
                <a:gd name="T21" fmla="*/ 527 h 1053"/>
                <a:gd name="T22" fmla="*/ 1014 w 1052"/>
                <a:gd name="T23" fmla="*/ 679 h 1053"/>
                <a:gd name="T24" fmla="*/ 949 w 1052"/>
                <a:gd name="T25" fmla="*/ 812 h 1053"/>
                <a:gd name="T26" fmla="*/ 851 w 1052"/>
                <a:gd name="T27" fmla="*/ 922 h 1053"/>
                <a:gd name="T28" fmla="*/ 725 w 1052"/>
                <a:gd name="T29" fmla="*/ 998 h 1053"/>
                <a:gd name="T30" fmla="*/ 578 w 1052"/>
                <a:gd name="T31" fmla="*/ 1036 h 1053"/>
                <a:gd name="T32" fmla="*/ 492 w 1052"/>
                <a:gd name="T33" fmla="*/ 1037 h 1053"/>
                <a:gd name="T34" fmla="*/ 441 w 1052"/>
                <a:gd name="T35" fmla="*/ 1031 h 1053"/>
                <a:gd name="T36" fmla="*/ 392 w 1052"/>
                <a:gd name="T37" fmla="*/ 1019 h 1053"/>
                <a:gd name="T38" fmla="*/ 345 w 1052"/>
                <a:gd name="T39" fmla="*/ 1004 h 1053"/>
                <a:gd name="T40" fmla="*/ 300 w 1052"/>
                <a:gd name="T41" fmla="*/ 985 h 1053"/>
                <a:gd name="T42" fmla="*/ 263 w 1052"/>
                <a:gd name="T43" fmla="*/ 981 h 1053"/>
                <a:gd name="T44" fmla="*/ 308 w 1052"/>
                <a:gd name="T45" fmla="*/ 1004 h 1053"/>
                <a:gd name="T46" fmla="*/ 356 w 1052"/>
                <a:gd name="T47" fmla="*/ 1024 h 1053"/>
                <a:gd name="T48" fmla="*/ 404 w 1052"/>
                <a:gd name="T49" fmla="*/ 1038 h 1053"/>
                <a:gd name="T50" fmla="*/ 456 w 1052"/>
                <a:gd name="T51" fmla="*/ 1048 h 1053"/>
                <a:gd name="T52" fmla="*/ 508 w 1052"/>
                <a:gd name="T53" fmla="*/ 1053 h 1053"/>
                <a:gd name="T54" fmla="*/ 632 w 1052"/>
                <a:gd name="T55" fmla="*/ 1042 h 1053"/>
                <a:gd name="T56" fmla="*/ 776 w 1052"/>
                <a:gd name="T57" fmla="*/ 990 h 1053"/>
                <a:gd name="T58" fmla="*/ 898 w 1052"/>
                <a:gd name="T59" fmla="*/ 899 h 1053"/>
                <a:gd name="T60" fmla="*/ 988 w 1052"/>
                <a:gd name="T61" fmla="*/ 778 h 1053"/>
                <a:gd name="T62" fmla="*/ 1041 w 1052"/>
                <a:gd name="T63" fmla="*/ 633 h 1053"/>
                <a:gd name="T64" fmla="*/ 1049 w 1052"/>
                <a:gd name="T65" fmla="*/ 473 h 1053"/>
                <a:gd name="T66" fmla="*/ 1010 w 1052"/>
                <a:gd name="T67" fmla="*/ 322 h 1053"/>
                <a:gd name="T68" fmla="*/ 932 w 1052"/>
                <a:gd name="T69" fmla="*/ 192 h 1053"/>
                <a:gd name="T70" fmla="*/ 820 w 1052"/>
                <a:gd name="T71" fmla="*/ 90 h 1053"/>
                <a:gd name="T72" fmla="*/ 683 w 1052"/>
                <a:gd name="T73" fmla="*/ 25 h 1053"/>
                <a:gd name="T74" fmla="*/ 526 w 1052"/>
                <a:gd name="T75" fmla="*/ 0 h 1053"/>
                <a:gd name="T76" fmla="*/ 369 w 1052"/>
                <a:gd name="T77" fmla="*/ 25 h 1053"/>
                <a:gd name="T78" fmla="*/ 232 w 1052"/>
                <a:gd name="T79" fmla="*/ 90 h 1053"/>
                <a:gd name="T80" fmla="*/ 119 w 1052"/>
                <a:gd name="T81" fmla="*/ 192 h 1053"/>
                <a:gd name="T82" fmla="*/ 41 w 1052"/>
                <a:gd name="T83" fmla="*/ 322 h 1053"/>
                <a:gd name="T84" fmla="*/ 2 w 1052"/>
                <a:gd name="T85" fmla="*/ 473 h 1053"/>
                <a:gd name="T86" fmla="*/ 4 w 1052"/>
                <a:gd name="T87" fmla="*/ 596 h 1053"/>
                <a:gd name="T88" fmla="*/ 27 w 1052"/>
                <a:gd name="T89" fmla="*/ 696 h 1053"/>
                <a:gd name="T90" fmla="*/ 69 w 1052"/>
                <a:gd name="T91" fmla="*/ 786 h 1053"/>
                <a:gd name="T92" fmla="*/ 125 w 1052"/>
                <a:gd name="T93" fmla="*/ 867 h 1053"/>
                <a:gd name="T94" fmla="*/ 195 w 1052"/>
                <a:gd name="T95" fmla="*/ 935 h 1053"/>
                <a:gd name="T96" fmla="*/ 258 w 1052"/>
                <a:gd name="T97" fmla="*/ 962 h 1053"/>
                <a:gd name="T98" fmla="*/ 180 w 1052"/>
                <a:gd name="T99" fmla="*/ 903 h 1053"/>
                <a:gd name="T100" fmla="*/ 116 w 1052"/>
                <a:gd name="T101" fmla="*/ 833 h 1053"/>
                <a:gd name="T102" fmla="*/ 66 w 1052"/>
                <a:gd name="T103" fmla="*/ 751 h 1053"/>
                <a:gd name="T104" fmla="*/ 32 w 1052"/>
                <a:gd name="T105" fmla="*/ 659 h 1053"/>
                <a:gd name="T106" fmla="*/ 16 w 1052"/>
                <a:gd name="T107" fmla="*/ 561 h 1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52" h="1053">
                  <a:moveTo>
                    <a:pt x="14" y="527"/>
                  </a:moveTo>
                  <a:lnTo>
                    <a:pt x="17" y="475"/>
                  </a:lnTo>
                  <a:lnTo>
                    <a:pt x="25" y="424"/>
                  </a:lnTo>
                  <a:lnTo>
                    <a:pt x="38" y="375"/>
                  </a:lnTo>
                  <a:lnTo>
                    <a:pt x="55" y="327"/>
                  </a:lnTo>
                  <a:lnTo>
                    <a:pt x="77" y="283"/>
                  </a:lnTo>
                  <a:lnTo>
                    <a:pt x="102" y="241"/>
                  </a:lnTo>
                  <a:lnTo>
                    <a:pt x="131" y="202"/>
                  </a:lnTo>
                  <a:lnTo>
                    <a:pt x="164" y="165"/>
                  </a:lnTo>
                  <a:lnTo>
                    <a:pt x="201" y="132"/>
                  </a:lnTo>
                  <a:lnTo>
                    <a:pt x="240" y="103"/>
                  </a:lnTo>
                  <a:lnTo>
                    <a:pt x="282" y="78"/>
                  </a:lnTo>
                  <a:lnTo>
                    <a:pt x="327" y="56"/>
                  </a:lnTo>
                  <a:lnTo>
                    <a:pt x="374" y="38"/>
                  </a:lnTo>
                  <a:lnTo>
                    <a:pt x="424" y="26"/>
                  </a:lnTo>
                  <a:lnTo>
                    <a:pt x="474" y="18"/>
                  </a:lnTo>
                  <a:lnTo>
                    <a:pt x="526" y="15"/>
                  </a:lnTo>
                  <a:lnTo>
                    <a:pt x="578" y="18"/>
                  </a:lnTo>
                  <a:lnTo>
                    <a:pt x="629" y="26"/>
                  </a:lnTo>
                  <a:lnTo>
                    <a:pt x="678" y="38"/>
                  </a:lnTo>
                  <a:lnTo>
                    <a:pt x="725" y="56"/>
                  </a:lnTo>
                  <a:lnTo>
                    <a:pt x="769" y="78"/>
                  </a:lnTo>
                  <a:lnTo>
                    <a:pt x="812" y="103"/>
                  </a:lnTo>
                  <a:lnTo>
                    <a:pt x="851" y="132"/>
                  </a:lnTo>
                  <a:lnTo>
                    <a:pt x="887" y="165"/>
                  </a:lnTo>
                  <a:lnTo>
                    <a:pt x="920" y="202"/>
                  </a:lnTo>
                  <a:lnTo>
                    <a:pt x="949" y="241"/>
                  </a:lnTo>
                  <a:lnTo>
                    <a:pt x="976" y="283"/>
                  </a:lnTo>
                  <a:lnTo>
                    <a:pt x="996" y="327"/>
                  </a:lnTo>
                  <a:lnTo>
                    <a:pt x="1014" y="375"/>
                  </a:lnTo>
                  <a:lnTo>
                    <a:pt x="1026" y="424"/>
                  </a:lnTo>
                  <a:lnTo>
                    <a:pt x="1034" y="475"/>
                  </a:lnTo>
                  <a:lnTo>
                    <a:pt x="1037" y="527"/>
                  </a:lnTo>
                  <a:lnTo>
                    <a:pt x="1034" y="578"/>
                  </a:lnTo>
                  <a:lnTo>
                    <a:pt x="1026" y="629"/>
                  </a:lnTo>
                  <a:lnTo>
                    <a:pt x="1014" y="679"/>
                  </a:lnTo>
                  <a:lnTo>
                    <a:pt x="996" y="726"/>
                  </a:lnTo>
                  <a:lnTo>
                    <a:pt x="976" y="771"/>
                  </a:lnTo>
                  <a:lnTo>
                    <a:pt x="949" y="812"/>
                  </a:lnTo>
                  <a:lnTo>
                    <a:pt x="920" y="851"/>
                  </a:lnTo>
                  <a:lnTo>
                    <a:pt x="887" y="888"/>
                  </a:lnTo>
                  <a:lnTo>
                    <a:pt x="851" y="922"/>
                  </a:lnTo>
                  <a:lnTo>
                    <a:pt x="812" y="950"/>
                  </a:lnTo>
                  <a:lnTo>
                    <a:pt x="769" y="976"/>
                  </a:lnTo>
                  <a:lnTo>
                    <a:pt x="725" y="998"/>
                  </a:lnTo>
                  <a:lnTo>
                    <a:pt x="678" y="1015"/>
                  </a:lnTo>
                  <a:lnTo>
                    <a:pt x="629" y="1028"/>
                  </a:lnTo>
                  <a:lnTo>
                    <a:pt x="578" y="1036"/>
                  </a:lnTo>
                  <a:lnTo>
                    <a:pt x="526" y="1038"/>
                  </a:lnTo>
                  <a:lnTo>
                    <a:pt x="509" y="1038"/>
                  </a:lnTo>
                  <a:lnTo>
                    <a:pt x="492" y="1037"/>
                  </a:lnTo>
                  <a:lnTo>
                    <a:pt x="474" y="1036"/>
                  </a:lnTo>
                  <a:lnTo>
                    <a:pt x="457" y="1033"/>
                  </a:lnTo>
                  <a:lnTo>
                    <a:pt x="441" y="1031"/>
                  </a:lnTo>
                  <a:lnTo>
                    <a:pt x="425" y="1028"/>
                  </a:lnTo>
                  <a:lnTo>
                    <a:pt x="407" y="1024"/>
                  </a:lnTo>
                  <a:lnTo>
                    <a:pt x="392" y="1019"/>
                  </a:lnTo>
                  <a:lnTo>
                    <a:pt x="376" y="1015"/>
                  </a:lnTo>
                  <a:lnTo>
                    <a:pt x="360" y="1010"/>
                  </a:lnTo>
                  <a:lnTo>
                    <a:pt x="345" y="1004"/>
                  </a:lnTo>
                  <a:lnTo>
                    <a:pt x="330" y="999"/>
                  </a:lnTo>
                  <a:lnTo>
                    <a:pt x="315" y="992"/>
                  </a:lnTo>
                  <a:lnTo>
                    <a:pt x="300" y="985"/>
                  </a:lnTo>
                  <a:lnTo>
                    <a:pt x="285" y="978"/>
                  </a:lnTo>
                  <a:lnTo>
                    <a:pt x="271" y="970"/>
                  </a:lnTo>
                  <a:lnTo>
                    <a:pt x="263" y="981"/>
                  </a:lnTo>
                  <a:lnTo>
                    <a:pt x="278" y="990"/>
                  </a:lnTo>
                  <a:lnTo>
                    <a:pt x="293" y="998"/>
                  </a:lnTo>
                  <a:lnTo>
                    <a:pt x="308" y="1004"/>
                  </a:lnTo>
                  <a:lnTo>
                    <a:pt x="323" y="1011"/>
                  </a:lnTo>
                  <a:lnTo>
                    <a:pt x="339" y="1018"/>
                  </a:lnTo>
                  <a:lnTo>
                    <a:pt x="356" y="1024"/>
                  </a:lnTo>
                  <a:lnTo>
                    <a:pt x="372" y="1029"/>
                  </a:lnTo>
                  <a:lnTo>
                    <a:pt x="388" y="1034"/>
                  </a:lnTo>
                  <a:lnTo>
                    <a:pt x="404" y="1038"/>
                  </a:lnTo>
                  <a:lnTo>
                    <a:pt x="421" y="1042"/>
                  </a:lnTo>
                  <a:lnTo>
                    <a:pt x="439" y="1045"/>
                  </a:lnTo>
                  <a:lnTo>
                    <a:pt x="456" y="1048"/>
                  </a:lnTo>
                  <a:lnTo>
                    <a:pt x="473" y="1051"/>
                  </a:lnTo>
                  <a:lnTo>
                    <a:pt x="490" y="1052"/>
                  </a:lnTo>
                  <a:lnTo>
                    <a:pt x="508" y="1053"/>
                  </a:lnTo>
                  <a:lnTo>
                    <a:pt x="526" y="1053"/>
                  </a:lnTo>
                  <a:lnTo>
                    <a:pt x="580" y="1051"/>
                  </a:lnTo>
                  <a:lnTo>
                    <a:pt x="632" y="1042"/>
                  </a:lnTo>
                  <a:lnTo>
                    <a:pt x="683" y="1029"/>
                  </a:lnTo>
                  <a:lnTo>
                    <a:pt x="731" y="1011"/>
                  </a:lnTo>
                  <a:lnTo>
                    <a:pt x="776" y="990"/>
                  </a:lnTo>
                  <a:lnTo>
                    <a:pt x="820" y="963"/>
                  </a:lnTo>
                  <a:lnTo>
                    <a:pt x="860" y="933"/>
                  </a:lnTo>
                  <a:lnTo>
                    <a:pt x="898" y="899"/>
                  </a:lnTo>
                  <a:lnTo>
                    <a:pt x="932" y="862"/>
                  </a:lnTo>
                  <a:lnTo>
                    <a:pt x="962" y="820"/>
                  </a:lnTo>
                  <a:lnTo>
                    <a:pt x="988" y="778"/>
                  </a:lnTo>
                  <a:lnTo>
                    <a:pt x="1010" y="732"/>
                  </a:lnTo>
                  <a:lnTo>
                    <a:pt x="1029" y="683"/>
                  </a:lnTo>
                  <a:lnTo>
                    <a:pt x="1041" y="633"/>
                  </a:lnTo>
                  <a:lnTo>
                    <a:pt x="1049" y="581"/>
                  </a:lnTo>
                  <a:lnTo>
                    <a:pt x="1052" y="527"/>
                  </a:lnTo>
                  <a:lnTo>
                    <a:pt x="1049" y="473"/>
                  </a:lnTo>
                  <a:lnTo>
                    <a:pt x="1041" y="421"/>
                  </a:lnTo>
                  <a:lnTo>
                    <a:pt x="1029" y="370"/>
                  </a:lnTo>
                  <a:lnTo>
                    <a:pt x="1010" y="322"/>
                  </a:lnTo>
                  <a:lnTo>
                    <a:pt x="988" y="276"/>
                  </a:lnTo>
                  <a:lnTo>
                    <a:pt x="962" y="233"/>
                  </a:lnTo>
                  <a:lnTo>
                    <a:pt x="932" y="192"/>
                  </a:lnTo>
                  <a:lnTo>
                    <a:pt x="898" y="155"/>
                  </a:lnTo>
                  <a:lnTo>
                    <a:pt x="860" y="120"/>
                  </a:lnTo>
                  <a:lnTo>
                    <a:pt x="820" y="90"/>
                  </a:lnTo>
                  <a:lnTo>
                    <a:pt x="776" y="64"/>
                  </a:lnTo>
                  <a:lnTo>
                    <a:pt x="731" y="42"/>
                  </a:lnTo>
                  <a:lnTo>
                    <a:pt x="683" y="25"/>
                  </a:lnTo>
                  <a:lnTo>
                    <a:pt x="632" y="11"/>
                  </a:lnTo>
                  <a:lnTo>
                    <a:pt x="580" y="3"/>
                  </a:lnTo>
                  <a:lnTo>
                    <a:pt x="526" y="0"/>
                  </a:lnTo>
                  <a:lnTo>
                    <a:pt x="472" y="3"/>
                  </a:lnTo>
                  <a:lnTo>
                    <a:pt x="420" y="11"/>
                  </a:lnTo>
                  <a:lnTo>
                    <a:pt x="369" y="25"/>
                  </a:lnTo>
                  <a:lnTo>
                    <a:pt x="321" y="42"/>
                  </a:lnTo>
                  <a:lnTo>
                    <a:pt x="275" y="64"/>
                  </a:lnTo>
                  <a:lnTo>
                    <a:pt x="232" y="90"/>
                  </a:lnTo>
                  <a:lnTo>
                    <a:pt x="191" y="120"/>
                  </a:lnTo>
                  <a:lnTo>
                    <a:pt x="154" y="155"/>
                  </a:lnTo>
                  <a:lnTo>
                    <a:pt x="119" y="192"/>
                  </a:lnTo>
                  <a:lnTo>
                    <a:pt x="89" y="233"/>
                  </a:lnTo>
                  <a:lnTo>
                    <a:pt x="63" y="276"/>
                  </a:lnTo>
                  <a:lnTo>
                    <a:pt x="41" y="322"/>
                  </a:lnTo>
                  <a:lnTo>
                    <a:pt x="24" y="370"/>
                  </a:lnTo>
                  <a:lnTo>
                    <a:pt x="10" y="421"/>
                  </a:lnTo>
                  <a:lnTo>
                    <a:pt x="2" y="473"/>
                  </a:lnTo>
                  <a:lnTo>
                    <a:pt x="0" y="527"/>
                  </a:lnTo>
                  <a:lnTo>
                    <a:pt x="1" y="562"/>
                  </a:lnTo>
                  <a:lnTo>
                    <a:pt x="4" y="596"/>
                  </a:lnTo>
                  <a:lnTo>
                    <a:pt x="10" y="630"/>
                  </a:lnTo>
                  <a:lnTo>
                    <a:pt x="18" y="664"/>
                  </a:lnTo>
                  <a:lnTo>
                    <a:pt x="27" y="696"/>
                  </a:lnTo>
                  <a:lnTo>
                    <a:pt x="39" y="727"/>
                  </a:lnTo>
                  <a:lnTo>
                    <a:pt x="53" y="757"/>
                  </a:lnTo>
                  <a:lnTo>
                    <a:pt x="69" y="786"/>
                  </a:lnTo>
                  <a:lnTo>
                    <a:pt x="86" y="815"/>
                  </a:lnTo>
                  <a:lnTo>
                    <a:pt x="104" y="841"/>
                  </a:lnTo>
                  <a:lnTo>
                    <a:pt x="125" y="867"/>
                  </a:lnTo>
                  <a:lnTo>
                    <a:pt x="147" y="892"/>
                  </a:lnTo>
                  <a:lnTo>
                    <a:pt x="170" y="915"/>
                  </a:lnTo>
                  <a:lnTo>
                    <a:pt x="195" y="935"/>
                  </a:lnTo>
                  <a:lnTo>
                    <a:pt x="221" y="955"/>
                  </a:lnTo>
                  <a:lnTo>
                    <a:pt x="248" y="973"/>
                  </a:lnTo>
                  <a:lnTo>
                    <a:pt x="258" y="962"/>
                  </a:lnTo>
                  <a:lnTo>
                    <a:pt x="231" y="943"/>
                  </a:lnTo>
                  <a:lnTo>
                    <a:pt x="205" y="925"/>
                  </a:lnTo>
                  <a:lnTo>
                    <a:pt x="180" y="903"/>
                  </a:lnTo>
                  <a:lnTo>
                    <a:pt x="157" y="881"/>
                  </a:lnTo>
                  <a:lnTo>
                    <a:pt x="137" y="858"/>
                  </a:lnTo>
                  <a:lnTo>
                    <a:pt x="116" y="833"/>
                  </a:lnTo>
                  <a:lnTo>
                    <a:pt x="97" y="806"/>
                  </a:lnTo>
                  <a:lnTo>
                    <a:pt x="81" y="779"/>
                  </a:lnTo>
                  <a:lnTo>
                    <a:pt x="66" y="751"/>
                  </a:lnTo>
                  <a:lnTo>
                    <a:pt x="53" y="721"/>
                  </a:lnTo>
                  <a:lnTo>
                    <a:pt x="41" y="691"/>
                  </a:lnTo>
                  <a:lnTo>
                    <a:pt x="32" y="659"/>
                  </a:lnTo>
                  <a:lnTo>
                    <a:pt x="25" y="628"/>
                  </a:lnTo>
                  <a:lnTo>
                    <a:pt x="19" y="595"/>
                  </a:lnTo>
                  <a:lnTo>
                    <a:pt x="16" y="561"/>
                  </a:lnTo>
                  <a:lnTo>
                    <a:pt x="14" y="527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1154358" y="4302296"/>
              <a:ext cx="263684" cy="263684"/>
            </a:xfrm>
            <a:custGeom>
              <a:avLst/>
              <a:gdLst>
                <a:gd name="T0" fmla="*/ 11 w 302"/>
                <a:gd name="T1" fmla="*/ 122 h 302"/>
                <a:gd name="T2" fmla="*/ 32 w 302"/>
                <a:gd name="T3" fmla="*/ 70 h 302"/>
                <a:gd name="T4" fmla="*/ 70 w 302"/>
                <a:gd name="T5" fmla="*/ 32 h 302"/>
                <a:gd name="T6" fmla="*/ 122 w 302"/>
                <a:gd name="T7" fmla="*/ 10 h 302"/>
                <a:gd name="T8" fmla="*/ 180 w 302"/>
                <a:gd name="T9" fmla="*/ 10 h 302"/>
                <a:gd name="T10" fmla="*/ 231 w 302"/>
                <a:gd name="T11" fmla="*/ 32 h 302"/>
                <a:gd name="T12" fmla="*/ 270 w 302"/>
                <a:gd name="T13" fmla="*/ 70 h 302"/>
                <a:gd name="T14" fmla="*/ 291 w 302"/>
                <a:gd name="T15" fmla="*/ 122 h 302"/>
                <a:gd name="T16" fmla="*/ 291 w 302"/>
                <a:gd name="T17" fmla="*/ 179 h 302"/>
                <a:gd name="T18" fmla="*/ 270 w 302"/>
                <a:gd name="T19" fmla="*/ 230 h 302"/>
                <a:gd name="T20" fmla="*/ 231 w 302"/>
                <a:gd name="T21" fmla="*/ 269 h 302"/>
                <a:gd name="T22" fmla="*/ 180 w 302"/>
                <a:gd name="T23" fmla="*/ 290 h 302"/>
                <a:gd name="T24" fmla="*/ 144 w 302"/>
                <a:gd name="T25" fmla="*/ 293 h 302"/>
                <a:gd name="T26" fmla="*/ 130 w 302"/>
                <a:gd name="T27" fmla="*/ 292 h 302"/>
                <a:gd name="T28" fmla="*/ 118 w 302"/>
                <a:gd name="T29" fmla="*/ 290 h 302"/>
                <a:gd name="T30" fmla="*/ 106 w 302"/>
                <a:gd name="T31" fmla="*/ 287 h 302"/>
                <a:gd name="T32" fmla="*/ 96 w 302"/>
                <a:gd name="T33" fmla="*/ 290 h 302"/>
                <a:gd name="T34" fmla="*/ 109 w 302"/>
                <a:gd name="T35" fmla="*/ 295 h 302"/>
                <a:gd name="T36" fmla="*/ 122 w 302"/>
                <a:gd name="T37" fmla="*/ 298 h 302"/>
                <a:gd name="T38" fmla="*/ 136 w 302"/>
                <a:gd name="T39" fmla="*/ 300 h 302"/>
                <a:gd name="T40" fmla="*/ 151 w 302"/>
                <a:gd name="T41" fmla="*/ 302 h 302"/>
                <a:gd name="T42" fmla="*/ 210 w 302"/>
                <a:gd name="T43" fmla="*/ 290 h 302"/>
                <a:gd name="T44" fmla="*/ 258 w 302"/>
                <a:gd name="T45" fmla="*/ 257 h 302"/>
                <a:gd name="T46" fmla="*/ 291 w 302"/>
                <a:gd name="T47" fmla="*/ 209 h 302"/>
                <a:gd name="T48" fmla="*/ 302 w 302"/>
                <a:gd name="T49" fmla="*/ 151 h 302"/>
                <a:gd name="T50" fmla="*/ 291 w 302"/>
                <a:gd name="T51" fmla="*/ 92 h 302"/>
                <a:gd name="T52" fmla="*/ 258 w 302"/>
                <a:gd name="T53" fmla="*/ 44 h 302"/>
                <a:gd name="T54" fmla="*/ 210 w 302"/>
                <a:gd name="T55" fmla="*/ 11 h 302"/>
                <a:gd name="T56" fmla="*/ 151 w 302"/>
                <a:gd name="T57" fmla="*/ 0 h 302"/>
                <a:gd name="T58" fmla="*/ 92 w 302"/>
                <a:gd name="T59" fmla="*/ 11 h 302"/>
                <a:gd name="T60" fmla="*/ 45 w 302"/>
                <a:gd name="T61" fmla="*/ 44 h 302"/>
                <a:gd name="T62" fmla="*/ 12 w 302"/>
                <a:gd name="T63" fmla="*/ 92 h 302"/>
                <a:gd name="T64" fmla="*/ 0 w 302"/>
                <a:gd name="T65" fmla="*/ 151 h 302"/>
                <a:gd name="T66" fmla="*/ 7 w 302"/>
                <a:gd name="T67" fmla="*/ 196 h 302"/>
                <a:gd name="T68" fmla="*/ 26 w 302"/>
                <a:gd name="T69" fmla="*/ 235 h 302"/>
                <a:gd name="T70" fmla="*/ 55 w 302"/>
                <a:gd name="T71" fmla="*/ 267 h 302"/>
                <a:gd name="T72" fmla="*/ 92 w 302"/>
                <a:gd name="T73" fmla="*/ 290 h 302"/>
                <a:gd name="T74" fmla="*/ 79 w 302"/>
                <a:gd name="T75" fmla="*/ 274 h 302"/>
                <a:gd name="T76" fmla="*/ 46 w 302"/>
                <a:gd name="T77" fmla="*/ 247 h 302"/>
                <a:gd name="T78" fmla="*/ 22 w 302"/>
                <a:gd name="T79" fmla="*/ 213 h 302"/>
                <a:gd name="T80" fmla="*/ 9 w 302"/>
                <a:gd name="T81" fmla="*/ 173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2" h="302">
                  <a:moveTo>
                    <a:pt x="8" y="151"/>
                  </a:moveTo>
                  <a:lnTo>
                    <a:pt x="11" y="122"/>
                  </a:lnTo>
                  <a:lnTo>
                    <a:pt x="20" y="95"/>
                  </a:lnTo>
                  <a:lnTo>
                    <a:pt x="32" y="70"/>
                  </a:lnTo>
                  <a:lnTo>
                    <a:pt x="50" y="49"/>
                  </a:lnTo>
                  <a:lnTo>
                    <a:pt x="70" y="32"/>
                  </a:lnTo>
                  <a:lnTo>
                    <a:pt x="96" y="19"/>
                  </a:lnTo>
                  <a:lnTo>
                    <a:pt x="122" y="10"/>
                  </a:lnTo>
                  <a:lnTo>
                    <a:pt x="151" y="8"/>
                  </a:lnTo>
                  <a:lnTo>
                    <a:pt x="180" y="10"/>
                  </a:lnTo>
                  <a:lnTo>
                    <a:pt x="206" y="19"/>
                  </a:lnTo>
                  <a:lnTo>
                    <a:pt x="231" y="32"/>
                  </a:lnTo>
                  <a:lnTo>
                    <a:pt x="253" y="49"/>
                  </a:lnTo>
                  <a:lnTo>
                    <a:pt x="270" y="70"/>
                  </a:lnTo>
                  <a:lnTo>
                    <a:pt x="283" y="95"/>
                  </a:lnTo>
                  <a:lnTo>
                    <a:pt x="291" y="122"/>
                  </a:lnTo>
                  <a:lnTo>
                    <a:pt x="294" y="151"/>
                  </a:lnTo>
                  <a:lnTo>
                    <a:pt x="291" y="179"/>
                  </a:lnTo>
                  <a:lnTo>
                    <a:pt x="283" y="206"/>
                  </a:lnTo>
                  <a:lnTo>
                    <a:pt x="270" y="230"/>
                  </a:lnTo>
                  <a:lnTo>
                    <a:pt x="253" y="251"/>
                  </a:lnTo>
                  <a:lnTo>
                    <a:pt x="231" y="269"/>
                  </a:lnTo>
                  <a:lnTo>
                    <a:pt x="206" y="282"/>
                  </a:lnTo>
                  <a:lnTo>
                    <a:pt x="180" y="290"/>
                  </a:lnTo>
                  <a:lnTo>
                    <a:pt x="151" y="293"/>
                  </a:lnTo>
                  <a:lnTo>
                    <a:pt x="144" y="293"/>
                  </a:lnTo>
                  <a:lnTo>
                    <a:pt x="137" y="292"/>
                  </a:lnTo>
                  <a:lnTo>
                    <a:pt x="130" y="292"/>
                  </a:lnTo>
                  <a:lnTo>
                    <a:pt x="125" y="291"/>
                  </a:lnTo>
                  <a:lnTo>
                    <a:pt x="118" y="290"/>
                  </a:lnTo>
                  <a:lnTo>
                    <a:pt x="112" y="288"/>
                  </a:lnTo>
                  <a:lnTo>
                    <a:pt x="106" y="287"/>
                  </a:lnTo>
                  <a:lnTo>
                    <a:pt x="100" y="284"/>
                  </a:lnTo>
                  <a:lnTo>
                    <a:pt x="96" y="290"/>
                  </a:lnTo>
                  <a:lnTo>
                    <a:pt x="103" y="292"/>
                  </a:lnTo>
                  <a:lnTo>
                    <a:pt x="109" y="295"/>
                  </a:lnTo>
                  <a:lnTo>
                    <a:pt x="115" y="297"/>
                  </a:lnTo>
                  <a:lnTo>
                    <a:pt x="122" y="298"/>
                  </a:lnTo>
                  <a:lnTo>
                    <a:pt x="129" y="299"/>
                  </a:lnTo>
                  <a:lnTo>
                    <a:pt x="136" y="300"/>
                  </a:lnTo>
                  <a:lnTo>
                    <a:pt x="144" y="302"/>
                  </a:lnTo>
                  <a:lnTo>
                    <a:pt x="151" y="302"/>
                  </a:lnTo>
                  <a:lnTo>
                    <a:pt x="181" y="298"/>
                  </a:lnTo>
                  <a:lnTo>
                    <a:pt x="210" y="290"/>
                  </a:lnTo>
                  <a:lnTo>
                    <a:pt x="235" y="276"/>
                  </a:lnTo>
                  <a:lnTo>
                    <a:pt x="258" y="257"/>
                  </a:lnTo>
                  <a:lnTo>
                    <a:pt x="277" y="235"/>
                  </a:lnTo>
                  <a:lnTo>
                    <a:pt x="291" y="209"/>
                  </a:lnTo>
                  <a:lnTo>
                    <a:pt x="299" y="181"/>
                  </a:lnTo>
                  <a:lnTo>
                    <a:pt x="302" y="151"/>
                  </a:lnTo>
                  <a:lnTo>
                    <a:pt x="299" y="121"/>
                  </a:lnTo>
                  <a:lnTo>
                    <a:pt x="291" y="92"/>
                  </a:lnTo>
                  <a:lnTo>
                    <a:pt x="277" y="67"/>
                  </a:lnTo>
                  <a:lnTo>
                    <a:pt x="258" y="44"/>
                  </a:lnTo>
                  <a:lnTo>
                    <a:pt x="235" y="25"/>
                  </a:lnTo>
                  <a:lnTo>
                    <a:pt x="210" y="11"/>
                  </a:lnTo>
                  <a:lnTo>
                    <a:pt x="181" y="3"/>
                  </a:lnTo>
                  <a:lnTo>
                    <a:pt x="151" y="0"/>
                  </a:lnTo>
                  <a:lnTo>
                    <a:pt x="121" y="3"/>
                  </a:lnTo>
                  <a:lnTo>
                    <a:pt x="92" y="11"/>
                  </a:lnTo>
                  <a:lnTo>
                    <a:pt x="67" y="25"/>
                  </a:lnTo>
                  <a:lnTo>
                    <a:pt x="45" y="44"/>
                  </a:lnTo>
                  <a:lnTo>
                    <a:pt x="26" y="67"/>
                  </a:lnTo>
                  <a:lnTo>
                    <a:pt x="12" y="92"/>
                  </a:lnTo>
                  <a:lnTo>
                    <a:pt x="4" y="121"/>
                  </a:lnTo>
                  <a:lnTo>
                    <a:pt x="0" y="151"/>
                  </a:lnTo>
                  <a:lnTo>
                    <a:pt x="2" y="174"/>
                  </a:lnTo>
                  <a:lnTo>
                    <a:pt x="7" y="196"/>
                  </a:lnTo>
                  <a:lnTo>
                    <a:pt x="15" y="216"/>
                  </a:lnTo>
                  <a:lnTo>
                    <a:pt x="26" y="235"/>
                  </a:lnTo>
                  <a:lnTo>
                    <a:pt x="39" y="252"/>
                  </a:lnTo>
                  <a:lnTo>
                    <a:pt x="55" y="267"/>
                  </a:lnTo>
                  <a:lnTo>
                    <a:pt x="73" y="280"/>
                  </a:lnTo>
                  <a:lnTo>
                    <a:pt x="92" y="290"/>
                  </a:lnTo>
                  <a:lnTo>
                    <a:pt x="97" y="283"/>
                  </a:lnTo>
                  <a:lnTo>
                    <a:pt x="79" y="274"/>
                  </a:lnTo>
                  <a:lnTo>
                    <a:pt x="61" y="262"/>
                  </a:lnTo>
                  <a:lnTo>
                    <a:pt x="46" y="247"/>
                  </a:lnTo>
                  <a:lnTo>
                    <a:pt x="34" y="231"/>
                  </a:lnTo>
                  <a:lnTo>
                    <a:pt x="22" y="213"/>
                  </a:lnTo>
                  <a:lnTo>
                    <a:pt x="15" y="193"/>
                  </a:lnTo>
                  <a:lnTo>
                    <a:pt x="9" y="173"/>
                  </a:lnTo>
                  <a:lnTo>
                    <a:pt x="8" y="151"/>
                  </a:lnTo>
                  <a:close/>
                </a:path>
              </a:pathLst>
            </a:custGeom>
            <a:solidFill>
              <a:srgbClr val="68A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161343" y="4309281"/>
              <a:ext cx="249714" cy="249714"/>
            </a:xfrm>
            <a:custGeom>
              <a:avLst/>
              <a:gdLst>
                <a:gd name="T0" fmla="*/ 283 w 286"/>
                <a:gd name="T1" fmla="*/ 114 h 285"/>
                <a:gd name="T2" fmla="*/ 262 w 286"/>
                <a:gd name="T3" fmla="*/ 62 h 285"/>
                <a:gd name="T4" fmla="*/ 223 w 286"/>
                <a:gd name="T5" fmla="*/ 24 h 285"/>
                <a:gd name="T6" fmla="*/ 172 w 286"/>
                <a:gd name="T7" fmla="*/ 2 h 285"/>
                <a:gd name="T8" fmla="*/ 114 w 286"/>
                <a:gd name="T9" fmla="*/ 2 h 285"/>
                <a:gd name="T10" fmla="*/ 62 w 286"/>
                <a:gd name="T11" fmla="*/ 24 h 285"/>
                <a:gd name="T12" fmla="*/ 24 w 286"/>
                <a:gd name="T13" fmla="*/ 62 h 285"/>
                <a:gd name="T14" fmla="*/ 3 w 286"/>
                <a:gd name="T15" fmla="*/ 114 h 285"/>
                <a:gd name="T16" fmla="*/ 1 w 286"/>
                <a:gd name="T17" fmla="*/ 165 h 285"/>
                <a:gd name="T18" fmla="*/ 14 w 286"/>
                <a:gd name="T19" fmla="*/ 205 h 285"/>
                <a:gd name="T20" fmla="*/ 38 w 286"/>
                <a:gd name="T21" fmla="*/ 239 h 285"/>
                <a:gd name="T22" fmla="*/ 71 w 286"/>
                <a:gd name="T23" fmla="*/ 266 h 285"/>
                <a:gd name="T24" fmla="*/ 98 w 286"/>
                <a:gd name="T25" fmla="*/ 264 h 285"/>
                <a:gd name="T26" fmla="*/ 64 w 286"/>
                <a:gd name="T27" fmla="*/ 245 h 285"/>
                <a:gd name="T28" fmla="*/ 37 w 286"/>
                <a:gd name="T29" fmla="*/ 216 h 285"/>
                <a:gd name="T30" fmla="*/ 20 w 286"/>
                <a:gd name="T31" fmla="*/ 182 h 285"/>
                <a:gd name="T32" fmla="*/ 14 w 286"/>
                <a:gd name="T33" fmla="*/ 143 h 285"/>
                <a:gd name="T34" fmla="*/ 24 w 286"/>
                <a:gd name="T35" fmla="*/ 92 h 285"/>
                <a:gd name="T36" fmla="*/ 52 w 286"/>
                <a:gd name="T37" fmla="*/ 52 h 285"/>
                <a:gd name="T38" fmla="*/ 92 w 286"/>
                <a:gd name="T39" fmla="*/ 24 h 285"/>
                <a:gd name="T40" fmla="*/ 143 w 286"/>
                <a:gd name="T41" fmla="*/ 14 h 285"/>
                <a:gd name="T42" fmla="*/ 194 w 286"/>
                <a:gd name="T43" fmla="*/ 24 h 285"/>
                <a:gd name="T44" fmla="*/ 234 w 286"/>
                <a:gd name="T45" fmla="*/ 52 h 285"/>
                <a:gd name="T46" fmla="*/ 262 w 286"/>
                <a:gd name="T47" fmla="*/ 92 h 285"/>
                <a:gd name="T48" fmla="*/ 272 w 286"/>
                <a:gd name="T49" fmla="*/ 143 h 285"/>
                <a:gd name="T50" fmla="*/ 262 w 286"/>
                <a:gd name="T51" fmla="*/ 193 h 285"/>
                <a:gd name="T52" fmla="*/ 234 w 286"/>
                <a:gd name="T53" fmla="*/ 234 h 285"/>
                <a:gd name="T54" fmla="*/ 194 w 286"/>
                <a:gd name="T55" fmla="*/ 261 h 285"/>
                <a:gd name="T56" fmla="*/ 143 w 286"/>
                <a:gd name="T57" fmla="*/ 272 h 285"/>
                <a:gd name="T58" fmla="*/ 132 w 286"/>
                <a:gd name="T59" fmla="*/ 272 h 285"/>
                <a:gd name="T60" fmla="*/ 121 w 286"/>
                <a:gd name="T61" fmla="*/ 269 h 285"/>
                <a:gd name="T62" fmla="*/ 110 w 286"/>
                <a:gd name="T63" fmla="*/ 267 h 285"/>
                <a:gd name="T64" fmla="*/ 99 w 286"/>
                <a:gd name="T65" fmla="*/ 264 h 285"/>
                <a:gd name="T66" fmla="*/ 98 w 286"/>
                <a:gd name="T67" fmla="*/ 279 h 285"/>
                <a:gd name="T68" fmla="*/ 110 w 286"/>
                <a:gd name="T69" fmla="*/ 282 h 285"/>
                <a:gd name="T70" fmla="*/ 122 w 286"/>
                <a:gd name="T71" fmla="*/ 284 h 285"/>
                <a:gd name="T72" fmla="*/ 136 w 286"/>
                <a:gd name="T73" fmla="*/ 285 h 285"/>
                <a:gd name="T74" fmla="*/ 172 w 286"/>
                <a:gd name="T75" fmla="*/ 282 h 285"/>
                <a:gd name="T76" fmla="*/ 223 w 286"/>
                <a:gd name="T77" fmla="*/ 261 h 285"/>
                <a:gd name="T78" fmla="*/ 262 w 286"/>
                <a:gd name="T79" fmla="*/ 222 h 285"/>
                <a:gd name="T80" fmla="*/ 283 w 286"/>
                <a:gd name="T81" fmla="*/ 17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6" h="285">
                  <a:moveTo>
                    <a:pt x="286" y="143"/>
                  </a:moveTo>
                  <a:lnTo>
                    <a:pt x="283" y="114"/>
                  </a:lnTo>
                  <a:lnTo>
                    <a:pt x="275" y="87"/>
                  </a:lnTo>
                  <a:lnTo>
                    <a:pt x="262" y="62"/>
                  </a:lnTo>
                  <a:lnTo>
                    <a:pt x="245" y="41"/>
                  </a:lnTo>
                  <a:lnTo>
                    <a:pt x="223" y="24"/>
                  </a:lnTo>
                  <a:lnTo>
                    <a:pt x="198" y="11"/>
                  </a:lnTo>
                  <a:lnTo>
                    <a:pt x="172" y="2"/>
                  </a:lnTo>
                  <a:lnTo>
                    <a:pt x="143" y="0"/>
                  </a:lnTo>
                  <a:lnTo>
                    <a:pt x="114" y="2"/>
                  </a:lnTo>
                  <a:lnTo>
                    <a:pt x="88" y="11"/>
                  </a:lnTo>
                  <a:lnTo>
                    <a:pt x="62" y="24"/>
                  </a:lnTo>
                  <a:lnTo>
                    <a:pt x="42" y="41"/>
                  </a:lnTo>
                  <a:lnTo>
                    <a:pt x="24" y="62"/>
                  </a:lnTo>
                  <a:lnTo>
                    <a:pt x="12" y="87"/>
                  </a:lnTo>
                  <a:lnTo>
                    <a:pt x="3" y="114"/>
                  </a:lnTo>
                  <a:lnTo>
                    <a:pt x="0" y="143"/>
                  </a:lnTo>
                  <a:lnTo>
                    <a:pt x="1" y="165"/>
                  </a:lnTo>
                  <a:lnTo>
                    <a:pt x="7" y="185"/>
                  </a:lnTo>
                  <a:lnTo>
                    <a:pt x="14" y="205"/>
                  </a:lnTo>
                  <a:lnTo>
                    <a:pt x="26" y="223"/>
                  </a:lnTo>
                  <a:lnTo>
                    <a:pt x="38" y="239"/>
                  </a:lnTo>
                  <a:lnTo>
                    <a:pt x="53" y="254"/>
                  </a:lnTo>
                  <a:lnTo>
                    <a:pt x="71" y="266"/>
                  </a:lnTo>
                  <a:lnTo>
                    <a:pt x="89" y="275"/>
                  </a:lnTo>
                  <a:lnTo>
                    <a:pt x="98" y="264"/>
                  </a:lnTo>
                  <a:lnTo>
                    <a:pt x="81" y="256"/>
                  </a:lnTo>
                  <a:lnTo>
                    <a:pt x="64" y="245"/>
                  </a:lnTo>
                  <a:lnTo>
                    <a:pt x="50" y="231"/>
                  </a:lnTo>
                  <a:lnTo>
                    <a:pt x="37" y="216"/>
                  </a:lnTo>
                  <a:lnTo>
                    <a:pt x="28" y="200"/>
                  </a:lnTo>
                  <a:lnTo>
                    <a:pt x="20" y="182"/>
                  </a:lnTo>
                  <a:lnTo>
                    <a:pt x="15" y="163"/>
                  </a:lnTo>
                  <a:lnTo>
                    <a:pt x="14" y="143"/>
                  </a:lnTo>
                  <a:lnTo>
                    <a:pt x="16" y="116"/>
                  </a:lnTo>
                  <a:lnTo>
                    <a:pt x="24" y="92"/>
                  </a:lnTo>
                  <a:lnTo>
                    <a:pt x="36" y="70"/>
                  </a:lnTo>
                  <a:lnTo>
                    <a:pt x="52" y="52"/>
                  </a:lnTo>
                  <a:lnTo>
                    <a:pt x="71" y="36"/>
                  </a:lnTo>
                  <a:lnTo>
                    <a:pt x="92" y="24"/>
                  </a:lnTo>
                  <a:lnTo>
                    <a:pt x="117" y="16"/>
                  </a:lnTo>
                  <a:lnTo>
                    <a:pt x="143" y="14"/>
                  </a:lnTo>
                  <a:lnTo>
                    <a:pt x="170" y="16"/>
                  </a:lnTo>
                  <a:lnTo>
                    <a:pt x="194" y="24"/>
                  </a:lnTo>
                  <a:lnTo>
                    <a:pt x="216" y="36"/>
                  </a:lnTo>
                  <a:lnTo>
                    <a:pt x="234" y="52"/>
                  </a:lnTo>
                  <a:lnTo>
                    <a:pt x="250" y="70"/>
                  </a:lnTo>
                  <a:lnTo>
                    <a:pt x="262" y="92"/>
                  </a:lnTo>
                  <a:lnTo>
                    <a:pt x="270" y="116"/>
                  </a:lnTo>
                  <a:lnTo>
                    <a:pt x="272" y="143"/>
                  </a:lnTo>
                  <a:lnTo>
                    <a:pt x="270" y="169"/>
                  </a:lnTo>
                  <a:lnTo>
                    <a:pt x="262" y="193"/>
                  </a:lnTo>
                  <a:lnTo>
                    <a:pt x="250" y="215"/>
                  </a:lnTo>
                  <a:lnTo>
                    <a:pt x="234" y="234"/>
                  </a:lnTo>
                  <a:lnTo>
                    <a:pt x="216" y="250"/>
                  </a:lnTo>
                  <a:lnTo>
                    <a:pt x="194" y="261"/>
                  </a:lnTo>
                  <a:lnTo>
                    <a:pt x="170" y="269"/>
                  </a:lnTo>
                  <a:lnTo>
                    <a:pt x="143" y="272"/>
                  </a:lnTo>
                  <a:lnTo>
                    <a:pt x="137" y="272"/>
                  </a:lnTo>
                  <a:lnTo>
                    <a:pt x="132" y="272"/>
                  </a:lnTo>
                  <a:lnTo>
                    <a:pt x="126" y="270"/>
                  </a:lnTo>
                  <a:lnTo>
                    <a:pt x="121" y="269"/>
                  </a:lnTo>
                  <a:lnTo>
                    <a:pt x="115" y="268"/>
                  </a:lnTo>
                  <a:lnTo>
                    <a:pt x="110" y="267"/>
                  </a:lnTo>
                  <a:lnTo>
                    <a:pt x="105" y="266"/>
                  </a:lnTo>
                  <a:lnTo>
                    <a:pt x="99" y="264"/>
                  </a:lnTo>
                  <a:lnTo>
                    <a:pt x="92" y="276"/>
                  </a:lnTo>
                  <a:lnTo>
                    <a:pt x="98" y="279"/>
                  </a:lnTo>
                  <a:lnTo>
                    <a:pt x="104" y="280"/>
                  </a:lnTo>
                  <a:lnTo>
                    <a:pt x="110" y="282"/>
                  </a:lnTo>
                  <a:lnTo>
                    <a:pt x="117" y="283"/>
                  </a:lnTo>
                  <a:lnTo>
                    <a:pt x="122" y="284"/>
                  </a:lnTo>
                  <a:lnTo>
                    <a:pt x="129" y="284"/>
                  </a:lnTo>
                  <a:lnTo>
                    <a:pt x="136" y="285"/>
                  </a:lnTo>
                  <a:lnTo>
                    <a:pt x="143" y="285"/>
                  </a:lnTo>
                  <a:lnTo>
                    <a:pt x="172" y="282"/>
                  </a:lnTo>
                  <a:lnTo>
                    <a:pt x="198" y="274"/>
                  </a:lnTo>
                  <a:lnTo>
                    <a:pt x="223" y="261"/>
                  </a:lnTo>
                  <a:lnTo>
                    <a:pt x="245" y="243"/>
                  </a:lnTo>
                  <a:lnTo>
                    <a:pt x="262" y="222"/>
                  </a:lnTo>
                  <a:lnTo>
                    <a:pt x="275" y="198"/>
                  </a:lnTo>
                  <a:lnTo>
                    <a:pt x="283" y="171"/>
                  </a:lnTo>
                  <a:lnTo>
                    <a:pt x="286" y="1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1030375" y="4824425"/>
              <a:ext cx="26194" cy="26194"/>
            </a:xfrm>
            <a:custGeom>
              <a:avLst/>
              <a:gdLst>
                <a:gd name="T0" fmla="*/ 15 w 30"/>
                <a:gd name="T1" fmla="*/ 0 h 31"/>
                <a:gd name="T2" fmla="*/ 0 w 30"/>
                <a:gd name="T3" fmla="*/ 22 h 31"/>
                <a:gd name="T4" fmla="*/ 4 w 30"/>
                <a:gd name="T5" fmla="*/ 25 h 31"/>
                <a:gd name="T6" fmla="*/ 9 w 30"/>
                <a:gd name="T7" fmla="*/ 27 h 31"/>
                <a:gd name="T8" fmla="*/ 12 w 30"/>
                <a:gd name="T9" fmla="*/ 29 h 31"/>
                <a:gd name="T10" fmla="*/ 15 w 30"/>
                <a:gd name="T11" fmla="*/ 31 h 31"/>
                <a:gd name="T12" fmla="*/ 30 w 30"/>
                <a:gd name="T13" fmla="*/ 8 h 31"/>
                <a:gd name="T14" fmla="*/ 27 w 30"/>
                <a:gd name="T15" fmla="*/ 6 h 31"/>
                <a:gd name="T16" fmla="*/ 23 w 30"/>
                <a:gd name="T17" fmla="*/ 5 h 31"/>
                <a:gd name="T18" fmla="*/ 19 w 30"/>
                <a:gd name="T19" fmla="*/ 3 h 31"/>
                <a:gd name="T20" fmla="*/ 15 w 30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31">
                  <a:moveTo>
                    <a:pt x="15" y="0"/>
                  </a:moveTo>
                  <a:lnTo>
                    <a:pt x="0" y="22"/>
                  </a:lnTo>
                  <a:lnTo>
                    <a:pt x="4" y="25"/>
                  </a:lnTo>
                  <a:lnTo>
                    <a:pt x="9" y="27"/>
                  </a:lnTo>
                  <a:lnTo>
                    <a:pt x="12" y="29"/>
                  </a:lnTo>
                  <a:lnTo>
                    <a:pt x="15" y="31"/>
                  </a:lnTo>
                  <a:lnTo>
                    <a:pt x="30" y="8"/>
                  </a:lnTo>
                  <a:lnTo>
                    <a:pt x="27" y="6"/>
                  </a:lnTo>
                  <a:lnTo>
                    <a:pt x="23" y="5"/>
                  </a:lnTo>
                  <a:lnTo>
                    <a:pt x="19" y="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1044345" y="4813948"/>
              <a:ext cx="19209" cy="17463"/>
            </a:xfrm>
            <a:custGeom>
              <a:avLst/>
              <a:gdLst>
                <a:gd name="T0" fmla="*/ 23 w 23"/>
                <a:gd name="T1" fmla="*/ 8 h 19"/>
                <a:gd name="T2" fmla="*/ 20 w 23"/>
                <a:gd name="T3" fmla="*/ 6 h 19"/>
                <a:gd name="T4" fmla="*/ 17 w 23"/>
                <a:gd name="T5" fmla="*/ 3 h 19"/>
                <a:gd name="T6" fmla="*/ 13 w 23"/>
                <a:gd name="T7" fmla="*/ 2 h 19"/>
                <a:gd name="T8" fmla="*/ 10 w 23"/>
                <a:gd name="T9" fmla="*/ 0 h 19"/>
                <a:gd name="T10" fmla="*/ 0 w 23"/>
                <a:gd name="T11" fmla="*/ 11 h 19"/>
                <a:gd name="T12" fmla="*/ 4 w 23"/>
                <a:gd name="T13" fmla="*/ 14 h 19"/>
                <a:gd name="T14" fmla="*/ 8 w 23"/>
                <a:gd name="T15" fmla="*/ 16 h 19"/>
                <a:gd name="T16" fmla="*/ 12 w 23"/>
                <a:gd name="T17" fmla="*/ 17 h 19"/>
                <a:gd name="T18" fmla="*/ 15 w 23"/>
                <a:gd name="T19" fmla="*/ 19 h 19"/>
                <a:gd name="T20" fmla="*/ 23 w 23"/>
                <a:gd name="T21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9">
                  <a:moveTo>
                    <a:pt x="23" y="8"/>
                  </a:moveTo>
                  <a:lnTo>
                    <a:pt x="20" y="6"/>
                  </a:lnTo>
                  <a:lnTo>
                    <a:pt x="17" y="3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0" y="11"/>
                  </a:lnTo>
                  <a:lnTo>
                    <a:pt x="4" y="14"/>
                  </a:lnTo>
                  <a:lnTo>
                    <a:pt x="8" y="16"/>
                  </a:lnTo>
                  <a:lnTo>
                    <a:pt x="12" y="17"/>
                  </a:lnTo>
                  <a:lnTo>
                    <a:pt x="15" y="19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68A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051330" y="4555503"/>
              <a:ext cx="186849" cy="265430"/>
            </a:xfrm>
            <a:custGeom>
              <a:avLst/>
              <a:gdLst>
                <a:gd name="T0" fmla="*/ 209 w 213"/>
                <a:gd name="T1" fmla="*/ 0 h 304"/>
                <a:gd name="T2" fmla="*/ 0 w 213"/>
                <a:gd name="T3" fmla="*/ 296 h 304"/>
                <a:gd name="T4" fmla="*/ 3 w 213"/>
                <a:gd name="T5" fmla="*/ 298 h 304"/>
                <a:gd name="T6" fmla="*/ 7 w 213"/>
                <a:gd name="T7" fmla="*/ 299 h 304"/>
                <a:gd name="T8" fmla="*/ 10 w 213"/>
                <a:gd name="T9" fmla="*/ 302 h 304"/>
                <a:gd name="T10" fmla="*/ 13 w 213"/>
                <a:gd name="T11" fmla="*/ 304 h 304"/>
                <a:gd name="T12" fmla="*/ 213 w 213"/>
                <a:gd name="T13" fmla="*/ 0 h 304"/>
                <a:gd name="T14" fmla="*/ 212 w 213"/>
                <a:gd name="T15" fmla="*/ 0 h 304"/>
                <a:gd name="T16" fmla="*/ 212 w 213"/>
                <a:gd name="T17" fmla="*/ 0 h 304"/>
                <a:gd name="T18" fmla="*/ 211 w 213"/>
                <a:gd name="T19" fmla="*/ 0 h 304"/>
                <a:gd name="T20" fmla="*/ 209 w 213"/>
                <a:gd name="T21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3" h="304">
                  <a:moveTo>
                    <a:pt x="209" y="0"/>
                  </a:moveTo>
                  <a:lnTo>
                    <a:pt x="0" y="296"/>
                  </a:lnTo>
                  <a:lnTo>
                    <a:pt x="3" y="298"/>
                  </a:lnTo>
                  <a:lnTo>
                    <a:pt x="7" y="299"/>
                  </a:lnTo>
                  <a:lnTo>
                    <a:pt x="10" y="302"/>
                  </a:lnTo>
                  <a:lnTo>
                    <a:pt x="13" y="304"/>
                  </a:lnTo>
                  <a:lnTo>
                    <a:pt x="213" y="0"/>
                  </a:lnTo>
                  <a:lnTo>
                    <a:pt x="212" y="0"/>
                  </a:lnTo>
                  <a:lnTo>
                    <a:pt x="212" y="0"/>
                  </a:lnTo>
                  <a:lnTo>
                    <a:pt x="211" y="0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1234686" y="4550264"/>
              <a:ext cx="6985" cy="5239"/>
            </a:xfrm>
            <a:custGeom>
              <a:avLst/>
              <a:gdLst>
                <a:gd name="T0" fmla="*/ 8 w 8"/>
                <a:gd name="T1" fmla="*/ 1 h 7"/>
                <a:gd name="T2" fmla="*/ 7 w 8"/>
                <a:gd name="T3" fmla="*/ 1 h 7"/>
                <a:gd name="T4" fmla="*/ 7 w 8"/>
                <a:gd name="T5" fmla="*/ 0 h 7"/>
                <a:gd name="T6" fmla="*/ 6 w 8"/>
                <a:gd name="T7" fmla="*/ 0 h 7"/>
                <a:gd name="T8" fmla="*/ 5 w 8"/>
                <a:gd name="T9" fmla="*/ 0 h 7"/>
                <a:gd name="T10" fmla="*/ 0 w 8"/>
                <a:gd name="T11" fmla="*/ 7 h 7"/>
                <a:gd name="T12" fmla="*/ 2 w 8"/>
                <a:gd name="T13" fmla="*/ 7 h 7"/>
                <a:gd name="T14" fmla="*/ 3 w 8"/>
                <a:gd name="T15" fmla="*/ 7 h 7"/>
                <a:gd name="T16" fmla="*/ 3 w 8"/>
                <a:gd name="T17" fmla="*/ 7 h 7"/>
                <a:gd name="T18" fmla="*/ 4 w 8"/>
                <a:gd name="T19" fmla="*/ 7 h 7"/>
                <a:gd name="T20" fmla="*/ 8 w 8"/>
                <a:gd name="T2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7">
                  <a:moveTo>
                    <a:pt x="8" y="1"/>
                  </a:moveTo>
                  <a:lnTo>
                    <a:pt x="7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0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68A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1238178" y="4539786"/>
              <a:ext cx="10478" cy="10478"/>
            </a:xfrm>
            <a:custGeom>
              <a:avLst/>
              <a:gdLst>
                <a:gd name="T0" fmla="*/ 9 w 10"/>
                <a:gd name="T1" fmla="*/ 0 h 12"/>
                <a:gd name="T2" fmla="*/ 0 w 10"/>
                <a:gd name="T3" fmla="*/ 11 h 12"/>
                <a:gd name="T4" fmla="*/ 1 w 10"/>
                <a:gd name="T5" fmla="*/ 11 h 12"/>
                <a:gd name="T6" fmla="*/ 2 w 10"/>
                <a:gd name="T7" fmla="*/ 11 h 12"/>
                <a:gd name="T8" fmla="*/ 2 w 10"/>
                <a:gd name="T9" fmla="*/ 12 h 12"/>
                <a:gd name="T10" fmla="*/ 3 w 10"/>
                <a:gd name="T11" fmla="*/ 12 h 12"/>
                <a:gd name="T12" fmla="*/ 10 w 10"/>
                <a:gd name="T13" fmla="*/ 0 h 12"/>
                <a:gd name="T14" fmla="*/ 10 w 10"/>
                <a:gd name="T15" fmla="*/ 0 h 12"/>
                <a:gd name="T16" fmla="*/ 10 w 10"/>
                <a:gd name="T17" fmla="*/ 0 h 12"/>
                <a:gd name="T18" fmla="*/ 9 w 10"/>
                <a:gd name="T19" fmla="*/ 0 h 12"/>
                <a:gd name="T20" fmla="*/ 9 w 10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2">
                  <a:moveTo>
                    <a:pt x="9" y="0"/>
                  </a:moveTo>
                  <a:lnTo>
                    <a:pt x="0" y="11"/>
                  </a:lnTo>
                  <a:lnTo>
                    <a:pt x="1" y="11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27"/>
            <p:cNvSpPr>
              <a:spLocks/>
            </p:cNvSpPr>
            <p:nvPr/>
          </p:nvSpPr>
          <p:spPr bwMode="auto">
            <a:xfrm>
              <a:off x="993703" y="4040359"/>
              <a:ext cx="220028" cy="279400"/>
            </a:xfrm>
            <a:custGeom>
              <a:avLst/>
              <a:gdLst>
                <a:gd name="T0" fmla="*/ 137 w 251"/>
                <a:gd name="T1" fmla="*/ 0 h 319"/>
                <a:gd name="T2" fmla="*/ 136 w 251"/>
                <a:gd name="T3" fmla="*/ 0 h 319"/>
                <a:gd name="T4" fmla="*/ 131 w 251"/>
                <a:gd name="T5" fmla="*/ 2 h 319"/>
                <a:gd name="T6" fmla="*/ 126 w 251"/>
                <a:gd name="T7" fmla="*/ 3 h 319"/>
                <a:gd name="T8" fmla="*/ 117 w 251"/>
                <a:gd name="T9" fmla="*/ 5 h 319"/>
                <a:gd name="T10" fmla="*/ 107 w 251"/>
                <a:gd name="T11" fmla="*/ 10 h 319"/>
                <a:gd name="T12" fmla="*/ 96 w 251"/>
                <a:gd name="T13" fmla="*/ 14 h 319"/>
                <a:gd name="T14" fmla="*/ 83 w 251"/>
                <a:gd name="T15" fmla="*/ 20 h 319"/>
                <a:gd name="T16" fmla="*/ 69 w 251"/>
                <a:gd name="T17" fmla="*/ 28 h 319"/>
                <a:gd name="T18" fmla="*/ 55 w 251"/>
                <a:gd name="T19" fmla="*/ 37 h 319"/>
                <a:gd name="T20" fmla="*/ 43 w 251"/>
                <a:gd name="T21" fmla="*/ 48 h 319"/>
                <a:gd name="T22" fmla="*/ 31 w 251"/>
                <a:gd name="T23" fmla="*/ 58 h 319"/>
                <a:gd name="T24" fmla="*/ 21 w 251"/>
                <a:gd name="T25" fmla="*/ 67 h 319"/>
                <a:gd name="T26" fmla="*/ 11 w 251"/>
                <a:gd name="T27" fmla="*/ 76 h 319"/>
                <a:gd name="T28" fmla="*/ 6 w 251"/>
                <a:gd name="T29" fmla="*/ 83 h 319"/>
                <a:gd name="T30" fmla="*/ 1 w 251"/>
                <a:gd name="T31" fmla="*/ 88 h 319"/>
                <a:gd name="T32" fmla="*/ 0 w 251"/>
                <a:gd name="T33" fmla="*/ 89 h 319"/>
                <a:gd name="T34" fmla="*/ 198 w 251"/>
                <a:gd name="T35" fmla="*/ 319 h 319"/>
                <a:gd name="T36" fmla="*/ 200 w 251"/>
                <a:gd name="T37" fmla="*/ 317 h 319"/>
                <a:gd name="T38" fmla="*/ 206 w 251"/>
                <a:gd name="T39" fmla="*/ 311 h 319"/>
                <a:gd name="T40" fmla="*/ 213 w 251"/>
                <a:gd name="T41" fmla="*/ 303 h 319"/>
                <a:gd name="T42" fmla="*/ 221 w 251"/>
                <a:gd name="T43" fmla="*/ 298 h 319"/>
                <a:gd name="T44" fmla="*/ 230 w 251"/>
                <a:gd name="T45" fmla="*/ 292 h 319"/>
                <a:gd name="T46" fmla="*/ 240 w 251"/>
                <a:gd name="T47" fmla="*/ 288 h 319"/>
                <a:gd name="T48" fmla="*/ 248 w 251"/>
                <a:gd name="T49" fmla="*/ 286 h 319"/>
                <a:gd name="T50" fmla="*/ 251 w 251"/>
                <a:gd name="T51" fmla="*/ 285 h 319"/>
                <a:gd name="T52" fmla="*/ 137 w 251"/>
                <a:gd name="T53" fmla="*/ 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1" h="319">
                  <a:moveTo>
                    <a:pt x="137" y="0"/>
                  </a:moveTo>
                  <a:lnTo>
                    <a:pt x="136" y="0"/>
                  </a:lnTo>
                  <a:lnTo>
                    <a:pt x="131" y="2"/>
                  </a:lnTo>
                  <a:lnTo>
                    <a:pt x="126" y="3"/>
                  </a:lnTo>
                  <a:lnTo>
                    <a:pt x="117" y="5"/>
                  </a:lnTo>
                  <a:lnTo>
                    <a:pt x="107" y="10"/>
                  </a:lnTo>
                  <a:lnTo>
                    <a:pt x="96" y="14"/>
                  </a:lnTo>
                  <a:lnTo>
                    <a:pt x="83" y="20"/>
                  </a:lnTo>
                  <a:lnTo>
                    <a:pt x="69" y="28"/>
                  </a:lnTo>
                  <a:lnTo>
                    <a:pt x="55" y="37"/>
                  </a:lnTo>
                  <a:lnTo>
                    <a:pt x="43" y="48"/>
                  </a:lnTo>
                  <a:lnTo>
                    <a:pt x="31" y="58"/>
                  </a:lnTo>
                  <a:lnTo>
                    <a:pt x="21" y="67"/>
                  </a:lnTo>
                  <a:lnTo>
                    <a:pt x="11" y="76"/>
                  </a:lnTo>
                  <a:lnTo>
                    <a:pt x="6" y="83"/>
                  </a:lnTo>
                  <a:lnTo>
                    <a:pt x="1" y="88"/>
                  </a:lnTo>
                  <a:lnTo>
                    <a:pt x="0" y="89"/>
                  </a:lnTo>
                  <a:lnTo>
                    <a:pt x="198" y="319"/>
                  </a:lnTo>
                  <a:lnTo>
                    <a:pt x="200" y="317"/>
                  </a:lnTo>
                  <a:lnTo>
                    <a:pt x="206" y="311"/>
                  </a:lnTo>
                  <a:lnTo>
                    <a:pt x="213" y="303"/>
                  </a:lnTo>
                  <a:lnTo>
                    <a:pt x="221" y="298"/>
                  </a:lnTo>
                  <a:lnTo>
                    <a:pt x="230" y="292"/>
                  </a:lnTo>
                  <a:lnTo>
                    <a:pt x="240" y="288"/>
                  </a:lnTo>
                  <a:lnTo>
                    <a:pt x="248" y="286"/>
                  </a:lnTo>
                  <a:lnTo>
                    <a:pt x="251" y="285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28"/>
            <p:cNvSpPr>
              <a:spLocks/>
            </p:cNvSpPr>
            <p:nvPr/>
          </p:nvSpPr>
          <p:spPr bwMode="auto">
            <a:xfrm>
              <a:off x="1341207" y="4553756"/>
              <a:ext cx="223520" cy="277654"/>
            </a:xfrm>
            <a:custGeom>
              <a:avLst/>
              <a:gdLst>
                <a:gd name="T0" fmla="*/ 121 w 256"/>
                <a:gd name="T1" fmla="*/ 318 h 318"/>
                <a:gd name="T2" fmla="*/ 123 w 256"/>
                <a:gd name="T3" fmla="*/ 318 h 318"/>
                <a:gd name="T4" fmla="*/ 127 w 256"/>
                <a:gd name="T5" fmla="*/ 316 h 318"/>
                <a:gd name="T6" fmla="*/ 133 w 256"/>
                <a:gd name="T7" fmla="*/ 314 h 318"/>
                <a:gd name="T8" fmla="*/ 142 w 256"/>
                <a:gd name="T9" fmla="*/ 312 h 318"/>
                <a:gd name="T10" fmla="*/ 151 w 256"/>
                <a:gd name="T11" fmla="*/ 307 h 318"/>
                <a:gd name="T12" fmla="*/ 163 w 256"/>
                <a:gd name="T13" fmla="*/ 303 h 318"/>
                <a:gd name="T14" fmla="*/ 176 w 256"/>
                <a:gd name="T15" fmla="*/ 296 h 318"/>
                <a:gd name="T16" fmla="*/ 189 w 256"/>
                <a:gd name="T17" fmla="*/ 288 h 318"/>
                <a:gd name="T18" fmla="*/ 203 w 256"/>
                <a:gd name="T19" fmla="*/ 278 h 318"/>
                <a:gd name="T20" fmla="*/ 216 w 256"/>
                <a:gd name="T21" fmla="*/ 268 h 318"/>
                <a:gd name="T22" fmla="*/ 227 w 256"/>
                <a:gd name="T23" fmla="*/ 258 h 318"/>
                <a:gd name="T24" fmla="*/ 237 w 256"/>
                <a:gd name="T25" fmla="*/ 247 h 318"/>
                <a:gd name="T26" fmla="*/ 245 w 256"/>
                <a:gd name="T27" fmla="*/ 239 h 318"/>
                <a:gd name="T28" fmla="*/ 252 w 256"/>
                <a:gd name="T29" fmla="*/ 231 h 318"/>
                <a:gd name="T30" fmla="*/ 255 w 256"/>
                <a:gd name="T31" fmla="*/ 227 h 318"/>
                <a:gd name="T32" fmla="*/ 256 w 256"/>
                <a:gd name="T33" fmla="*/ 226 h 318"/>
                <a:gd name="T34" fmla="*/ 52 w 256"/>
                <a:gd name="T35" fmla="*/ 0 h 318"/>
                <a:gd name="T36" fmla="*/ 50 w 256"/>
                <a:gd name="T37" fmla="*/ 2 h 318"/>
                <a:gd name="T38" fmla="*/ 45 w 256"/>
                <a:gd name="T39" fmla="*/ 8 h 318"/>
                <a:gd name="T40" fmla="*/ 38 w 256"/>
                <a:gd name="T41" fmla="*/ 16 h 318"/>
                <a:gd name="T42" fmla="*/ 30 w 256"/>
                <a:gd name="T43" fmla="*/ 23 h 318"/>
                <a:gd name="T44" fmla="*/ 22 w 256"/>
                <a:gd name="T45" fmla="*/ 29 h 318"/>
                <a:gd name="T46" fmla="*/ 12 w 256"/>
                <a:gd name="T47" fmla="*/ 33 h 318"/>
                <a:gd name="T48" fmla="*/ 4 w 256"/>
                <a:gd name="T49" fmla="*/ 36 h 318"/>
                <a:gd name="T50" fmla="*/ 0 w 256"/>
                <a:gd name="T51" fmla="*/ 37 h 318"/>
                <a:gd name="T52" fmla="*/ 121 w 256"/>
                <a:gd name="T53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6" h="318">
                  <a:moveTo>
                    <a:pt x="121" y="318"/>
                  </a:moveTo>
                  <a:lnTo>
                    <a:pt x="123" y="318"/>
                  </a:lnTo>
                  <a:lnTo>
                    <a:pt x="127" y="316"/>
                  </a:lnTo>
                  <a:lnTo>
                    <a:pt x="133" y="314"/>
                  </a:lnTo>
                  <a:lnTo>
                    <a:pt x="142" y="312"/>
                  </a:lnTo>
                  <a:lnTo>
                    <a:pt x="151" y="307"/>
                  </a:lnTo>
                  <a:lnTo>
                    <a:pt x="163" y="303"/>
                  </a:lnTo>
                  <a:lnTo>
                    <a:pt x="176" y="296"/>
                  </a:lnTo>
                  <a:lnTo>
                    <a:pt x="189" y="288"/>
                  </a:lnTo>
                  <a:lnTo>
                    <a:pt x="203" y="278"/>
                  </a:lnTo>
                  <a:lnTo>
                    <a:pt x="216" y="268"/>
                  </a:lnTo>
                  <a:lnTo>
                    <a:pt x="227" y="258"/>
                  </a:lnTo>
                  <a:lnTo>
                    <a:pt x="237" y="247"/>
                  </a:lnTo>
                  <a:lnTo>
                    <a:pt x="245" y="239"/>
                  </a:lnTo>
                  <a:lnTo>
                    <a:pt x="252" y="231"/>
                  </a:lnTo>
                  <a:lnTo>
                    <a:pt x="255" y="227"/>
                  </a:lnTo>
                  <a:lnTo>
                    <a:pt x="256" y="226"/>
                  </a:lnTo>
                  <a:lnTo>
                    <a:pt x="52" y="0"/>
                  </a:lnTo>
                  <a:lnTo>
                    <a:pt x="50" y="2"/>
                  </a:lnTo>
                  <a:lnTo>
                    <a:pt x="45" y="8"/>
                  </a:lnTo>
                  <a:lnTo>
                    <a:pt x="38" y="16"/>
                  </a:lnTo>
                  <a:lnTo>
                    <a:pt x="30" y="23"/>
                  </a:lnTo>
                  <a:lnTo>
                    <a:pt x="22" y="29"/>
                  </a:lnTo>
                  <a:lnTo>
                    <a:pt x="12" y="33"/>
                  </a:lnTo>
                  <a:lnTo>
                    <a:pt x="4" y="36"/>
                  </a:lnTo>
                  <a:lnTo>
                    <a:pt x="0" y="37"/>
                  </a:lnTo>
                  <a:lnTo>
                    <a:pt x="121" y="318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 29"/>
            <p:cNvSpPr>
              <a:spLocks/>
            </p:cNvSpPr>
            <p:nvPr/>
          </p:nvSpPr>
          <p:spPr bwMode="auto">
            <a:xfrm>
              <a:off x="1168328" y="4008926"/>
              <a:ext cx="69850" cy="265430"/>
            </a:xfrm>
            <a:custGeom>
              <a:avLst/>
              <a:gdLst>
                <a:gd name="T0" fmla="*/ 0 w 81"/>
                <a:gd name="T1" fmla="*/ 8 h 304"/>
                <a:gd name="T2" fmla="*/ 81 w 81"/>
                <a:gd name="T3" fmla="*/ 304 h 304"/>
                <a:gd name="T4" fmla="*/ 23 w 81"/>
                <a:gd name="T5" fmla="*/ 0 h 304"/>
                <a:gd name="T6" fmla="*/ 0 w 81"/>
                <a:gd name="T7" fmla="*/ 8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304">
                  <a:moveTo>
                    <a:pt x="0" y="8"/>
                  </a:moveTo>
                  <a:lnTo>
                    <a:pt x="81" y="304"/>
                  </a:lnTo>
                  <a:lnTo>
                    <a:pt x="2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 30"/>
            <p:cNvSpPr>
              <a:spLocks/>
            </p:cNvSpPr>
            <p:nvPr/>
          </p:nvSpPr>
          <p:spPr bwMode="auto">
            <a:xfrm>
              <a:off x="1320252" y="4593920"/>
              <a:ext cx="78581" cy="263684"/>
            </a:xfrm>
            <a:custGeom>
              <a:avLst/>
              <a:gdLst>
                <a:gd name="T0" fmla="*/ 90 w 90"/>
                <a:gd name="T1" fmla="*/ 292 h 302"/>
                <a:gd name="T2" fmla="*/ 0 w 90"/>
                <a:gd name="T3" fmla="*/ 0 h 302"/>
                <a:gd name="T4" fmla="*/ 67 w 90"/>
                <a:gd name="T5" fmla="*/ 302 h 302"/>
                <a:gd name="T6" fmla="*/ 90 w 90"/>
                <a:gd name="T7" fmla="*/ 29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302">
                  <a:moveTo>
                    <a:pt x="90" y="292"/>
                  </a:moveTo>
                  <a:lnTo>
                    <a:pt x="0" y="0"/>
                  </a:lnTo>
                  <a:lnTo>
                    <a:pt x="67" y="302"/>
                  </a:lnTo>
                  <a:lnTo>
                    <a:pt x="90" y="292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Freeform 31"/>
            <p:cNvSpPr>
              <a:spLocks/>
            </p:cNvSpPr>
            <p:nvPr/>
          </p:nvSpPr>
          <p:spPr bwMode="auto">
            <a:xfrm>
              <a:off x="1388356" y="4085761"/>
              <a:ext cx="197326" cy="225266"/>
            </a:xfrm>
            <a:custGeom>
              <a:avLst/>
              <a:gdLst>
                <a:gd name="T0" fmla="*/ 178 w 227"/>
                <a:gd name="T1" fmla="*/ 0 h 258"/>
                <a:gd name="T2" fmla="*/ 0 w 227"/>
                <a:gd name="T3" fmla="*/ 249 h 258"/>
                <a:gd name="T4" fmla="*/ 6 w 227"/>
                <a:gd name="T5" fmla="*/ 258 h 258"/>
                <a:gd name="T6" fmla="*/ 227 w 227"/>
                <a:gd name="T7" fmla="*/ 46 h 258"/>
                <a:gd name="T8" fmla="*/ 178 w 227"/>
                <a:gd name="T9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258">
                  <a:moveTo>
                    <a:pt x="178" y="0"/>
                  </a:moveTo>
                  <a:lnTo>
                    <a:pt x="0" y="249"/>
                  </a:lnTo>
                  <a:lnTo>
                    <a:pt x="6" y="258"/>
                  </a:lnTo>
                  <a:lnTo>
                    <a:pt x="227" y="46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Freeform 32"/>
            <p:cNvSpPr>
              <a:spLocks/>
            </p:cNvSpPr>
            <p:nvPr/>
          </p:nvSpPr>
          <p:spPr bwMode="auto">
            <a:xfrm>
              <a:off x="944808" y="4527563"/>
              <a:ext cx="207804" cy="216535"/>
            </a:xfrm>
            <a:custGeom>
              <a:avLst/>
              <a:gdLst>
                <a:gd name="T0" fmla="*/ 45 w 238"/>
                <a:gd name="T1" fmla="*/ 247 h 247"/>
                <a:gd name="T2" fmla="*/ 238 w 238"/>
                <a:gd name="T3" fmla="*/ 9 h 247"/>
                <a:gd name="T4" fmla="*/ 232 w 238"/>
                <a:gd name="T5" fmla="*/ 0 h 247"/>
                <a:gd name="T6" fmla="*/ 0 w 238"/>
                <a:gd name="T7" fmla="*/ 200 h 247"/>
                <a:gd name="T8" fmla="*/ 45 w 238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8" h="247">
                  <a:moveTo>
                    <a:pt x="45" y="247"/>
                  </a:moveTo>
                  <a:lnTo>
                    <a:pt x="238" y="9"/>
                  </a:lnTo>
                  <a:lnTo>
                    <a:pt x="232" y="0"/>
                  </a:lnTo>
                  <a:lnTo>
                    <a:pt x="0" y="200"/>
                  </a:lnTo>
                  <a:lnTo>
                    <a:pt x="45" y="247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Freeform 35"/>
            <p:cNvSpPr>
              <a:spLocks/>
            </p:cNvSpPr>
            <p:nvPr/>
          </p:nvSpPr>
          <p:spPr bwMode="auto">
            <a:xfrm>
              <a:off x="1042598" y="4084015"/>
              <a:ext cx="136208" cy="200819"/>
            </a:xfrm>
            <a:custGeom>
              <a:avLst/>
              <a:gdLst>
                <a:gd name="T0" fmla="*/ 0 w 157"/>
                <a:gd name="T1" fmla="*/ 39 h 229"/>
                <a:gd name="T2" fmla="*/ 46 w 157"/>
                <a:gd name="T3" fmla="*/ 0 h 229"/>
                <a:gd name="T4" fmla="*/ 157 w 157"/>
                <a:gd name="T5" fmla="*/ 229 h 229"/>
                <a:gd name="T6" fmla="*/ 0 w 157"/>
                <a:gd name="T7" fmla="*/ 3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7" h="229">
                  <a:moveTo>
                    <a:pt x="0" y="39"/>
                  </a:moveTo>
                  <a:lnTo>
                    <a:pt x="46" y="0"/>
                  </a:lnTo>
                  <a:lnTo>
                    <a:pt x="157" y="22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Freeform 36"/>
            <p:cNvSpPr>
              <a:spLocks/>
            </p:cNvSpPr>
            <p:nvPr/>
          </p:nvSpPr>
          <p:spPr bwMode="auto">
            <a:xfrm>
              <a:off x="1374386" y="4593920"/>
              <a:ext cx="144939" cy="200819"/>
            </a:xfrm>
            <a:custGeom>
              <a:avLst/>
              <a:gdLst>
                <a:gd name="T0" fmla="*/ 0 w 165"/>
                <a:gd name="T1" fmla="*/ 0 h 229"/>
                <a:gd name="T2" fmla="*/ 110 w 165"/>
                <a:gd name="T3" fmla="*/ 229 h 229"/>
                <a:gd name="T4" fmla="*/ 165 w 165"/>
                <a:gd name="T5" fmla="*/ 191 h 229"/>
                <a:gd name="T6" fmla="*/ 0 w 165"/>
                <a:gd name="T7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5" h="229">
                  <a:moveTo>
                    <a:pt x="0" y="0"/>
                  </a:moveTo>
                  <a:lnTo>
                    <a:pt x="110" y="229"/>
                  </a:lnTo>
                  <a:lnTo>
                    <a:pt x="165" y="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03" y="5033169"/>
            <a:ext cx="1407696" cy="140769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018595" y="3575497"/>
            <a:ext cx="3840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aron" panose="02020900000000000000" pitchFamily="18" charset="0"/>
              </a:rPr>
              <a:t>A free CD of this message will be available following the service</a:t>
            </a:r>
            <a:endParaRPr lang="en-US" sz="2400" dirty="0">
              <a:solidFill>
                <a:schemeClr val="bg1"/>
              </a:solidFill>
              <a:latin typeface="Aaron" panose="02020900000000000000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44488" y="5094274"/>
            <a:ext cx="4209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aron" panose="02020900000000000000" pitchFamily="18" charset="0"/>
              </a:rPr>
              <a:t>It will also be available for podcast later this week at calvaryokc.com</a:t>
            </a:r>
            <a:endParaRPr lang="en-US" sz="2400" dirty="0">
              <a:solidFill>
                <a:schemeClr val="bg1"/>
              </a:solidFill>
              <a:latin typeface="Aaron" panose="02020900000000000000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31" name="TextBox 30"/>
          <p:cNvSpPr txBox="1"/>
          <p:nvPr/>
        </p:nvSpPr>
        <p:spPr>
          <a:xfrm>
            <a:off x="1352942" y="760081"/>
            <a:ext cx="7362081" cy="1323439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274320" rIns="274320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80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Cults and Isms</a:t>
            </a:r>
            <a:endParaRPr lang="en-US" sz="80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33500" y="443925"/>
            <a:ext cx="3434466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274320" rIns="274320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the bondage of</a:t>
            </a:r>
            <a:endParaRPr lang="en-US" sz="32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1719" t="3959" r="26609" b="41937"/>
          <a:stretch/>
        </p:blipFill>
        <p:spPr>
          <a:xfrm rot="503195">
            <a:off x="1809784" y="1111046"/>
            <a:ext cx="1175108" cy="2294258"/>
          </a:xfrm>
          <a:prstGeom prst="rect">
            <a:avLst/>
          </a:prstGeom>
          <a:effectLst>
            <a:glow rad="355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5" name="TextBox 34"/>
          <p:cNvSpPr txBox="1"/>
          <p:nvPr/>
        </p:nvSpPr>
        <p:spPr>
          <a:xfrm>
            <a:off x="2427814" y="1973640"/>
            <a:ext cx="6182786" cy="144655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pPr algn="ctr"/>
            <a:r>
              <a:rPr lang="en-US" sz="8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88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19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58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68" name="TextBox 67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pic>
        <p:nvPicPr>
          <p:cNvPr id="2050" name="Picture 2" descr="Did Joseph believe two personages appeared to him, or one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16">
            <a:off x="1054948" y="543551"/>
            <a:ext cx="5967303" cy="4770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27000" dist="254000" dir="2700000" algn="tl" rotWithShape="0">
              <a:schemeClr val="bg1">
                <a:alpha val="30000"/>
              </a:scheme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09255" y="4724400"/>
            <a:ext cx="6373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Smith’s “First Vision” (1820)</a:t>
            </a:r>
          </a:p>
        </p:txBody>
      </p:sp>
    </p:spTree>
    <p:extLst>
      <p:ext uri="{BB962C8B-B14F-4D97-AF65-F5344CB8AC3E}">
        <p14:creationId xmlns:p14="http://schemas.microsoft.com/office/powerpoint/2010/main" val="271412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grpSp>
        <p:nvGrpSpPr>
          <p:cNvPr id="48" name="Group 47"/>
          <p:cNvGrpSpPr/>
          <p:nvPr/>
        </p:nvGrpSpPr>
        <p:grpSpPr>
          <a:xfrm>
            <a:off x="467138" y="3200400"/>
            <a:ext cx="8171743" cy="881267"/>
            <a:chOff x="467138" y="3200400"/>
            <a:chExt cx="8171743" cy="881267"/>
          </a:xfrm>
        </p:grpSpPr>
        <p:grpSp>
          <p:nvGrpSpPr>
            <p:cNvPr id="49" name="Group 48"/>
            <p:cNvGrpSpPr/>
            <p:nvPr/>
          </p:nvGrpSpPr>
          <p:grpSpPr>
            <a:xfrm>
              <a:off x="467138" y="3200400"/>
              <a:ext cx="8171743" cy="881267"/>
              <a:chOff x="467138" y="2501351"/>
              <a:chExt cx="8171743" cy="881267"/>
            </a:xfrm>
          </p:grpSpPr>
          <p:sp>
            <p:nvSpPr>
              <p:cNvPr id="58" name="Rounded Rectangle 57"/>
              <p:cNvSpPr/>
              <p:nvPr/>
            </p:nvSpPr>
            <p:spPr>
              <a:xfrm>
                <a:off x="467138" y="2504661"/>
                <a:ext cx="8171743" cy="874643"/>
              </a:xfrm>
              <a:prstGeom prst="roundRect">
                <a:avLst/>
              </a:prstGeom>
              <a:ln w="3810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52400" h="152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9" name="Straight Connector 58"/>
              <p:cNvCxnSpPr/>
              <p:nvPr/>
            </p:nvCxnSpPr>
            <p:spPr>
              <a:xfrm>
                <a:off x="926647" y="2504660"/>
                <a:ext cx="0" cy="87464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1422969" y="2504660"/>
                <a:ext cx="0" cy="87464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1919292" y="2504660"/>
                <a:ext cx="0" cy="87464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2415614" y="2504660"/>
                <a:ext cx="0" cy="87464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2911936" y="2504660"/>
                <a:ext cx="0" cy="87464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3408259" y="2504660"/>
                <a:ext cx="0" cy="87464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3904581" y="2504660"/>
                <a:ext cx="0" cy="87464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4400904" y="2504660"/>
                <a:ext cx="0" cy="87464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4897227" y="2504660"/>
                <a:ext cx="0" cy="87464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5393548" y="2504660"/>
                <a:ext cx="0" cy="87464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5889871" y="2504660"/>
                <a:ext cx="0" cy="87464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6386193" y="2504660"/>
                <a:ext cx="0" cy="87464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6882516" y="2504660"/>
                <a:ext cx="0" cy="87464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7378839" y="2504660"/>
                <a:ext cx="0" cy="87464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7807421" y="2507975"/>
                <a:ext cx="0" cy="87464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8220364" y="2501351"/>
                <a:ext cx="0" cy="874643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Box 49"/>
            <p:cNvSpPr txBox="1"/>
            <p:nvPr/>
          </p:nvSpPr>
          <p:spPr>
            <a:xfrm>
              <a:off x="547647" y="3424652"/>
              <a:ext cx="763012" cy="400110"/>
            </a:xfrm>
            <a:prstGeom prst="rect">
              <a:avLst/>
            </a:prstGeom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1820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541960" y="3414170"/>
              <a:ext cx="759451" cy="400110"/>
            </a:xfrm>
            <a:prstGeom prst="rect">
              <a:avLst/>
            </a:prstGeom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1824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527539" y="3434821"/>
              <a:ext cx="759451" cy="400110"/>
            </a:xfrm>
            <a:prstGeom prst="rect">
              <a:avLst/>
            </a:prstGeom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1828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29644" y="3418258"/>
              <a:ext cx="759451" cy="400110"/>
            </a:xfrm>
            <a:prstGeom prst="rect">
              <a:avLst/>
            </a:prstGeom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1832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513052" y="3431512"/>
              <a:ext cx="759451" cy="400110"/>
            </a:xfrm>
            <a:prstGeom prst="rect">
              <a:avLst/>
            </a:prstGeom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1836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507965" y="3434827"/>
              <a:ext cx="759451" cy="400110"/>
            </a:xfrm>
            <a:prstGeom prst="rect">
              <a:avLst/>
            </a:prstGeom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1840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504322" y="3438142"/>
              <a:ext cx="759451" cy="400110"/>
            </a:xfrm>
            <a:prstGeom prst="rect">
              <a:avLst/>
            </a:prstGeom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1844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428783" y="3451396"/>
              <a:ext cx="759451" cy="400110"/>
            </a:xfrm>
            <a:prstGeom prst="rect">
              <a:avLst/>
            </a:prstGeom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1848</a:t>
              </a: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532898" y="533400"/>
            <a:ext cx="1861095" cy="8309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“1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vision” 1820</a:t>
            </a:r>
          </a:p>
        </p:txBody>
      </p:sp>
      <p:cxnSp>
        <p:nvCxnSpPr>
          <p:cNvPr id="80" name="Straight Arrow Connector 79"/>
          <p:cNvCxnSpPr>
            <a:stCxn id="79" idx="2"/>
          </p:cNvCxnSpPr>
          <p:nvPr/>
        </p:nvCxnSpPr>
        <p:spPr>
          <a:xfrm flipH="1">
            <a:off x="924816" y="1364397"/>
            <a:ext cx="538630" cy="175980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5674230" y="4722637"/>
            <a:ext cx="2389522" cy="120032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Migration to Utah</a:t>
            </a:r>
          </a:p>
          <a:p>
            <a:pPr algn="ctr"/>
            <a:r>
              <a:rPr lang="en-US" sz="2400" dirty="0" smtClean="0"/>
              <a:t>1847</a:t>
            </a:r>
          </a:p>
        </p:txBody>
      </p:sp>
      <p:cxnSp>
        <p:nvCxnSpPr>
          <p:cNvPr id="96" name="Straight Arrow Connector 95"/>
          <p:cNvCxnSpPr>
            <a:stCxn id="95" idx="0"/>
          </p:cNvCxnSpPr>
          <p:nvPr/>
        </p:nvCxnSpPr>
        <p:spPr>
          <a:xfrm flipV="1">
            <a:off x="6868991" y="4156783"/>
            <a:ext cx="751009" cy="56585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5800288" y="533400"/>
            <a:ext cx="2032348" cy="8309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Smith killed</a:t>
            </a:r>
          </a:p>
          <a:p>
            <a:pPr algn="ctr"/>
            <a:r>
              <a:rPr lang="en-US" sz="2400" dirty="0" smtClean="0"/>
              <a:t>July 27, 1844</a:t>
            </a:r>
          </a:p>
        </p:txBody>
      </p:sp>
      <p:cxnSp>
        <p:nvCxnSpPr>
          <p:cNvPr id="98" name="Straight Arrow Connector 97"/>
          <p:cNvCxnSpPr>
            <a:stCxn id="97" idx="2"/>
          </p:cNvCxnSpPr>
          <p:nvPr/>
        </p:nvCxnSpPr>
        <p:spPr>
          <a:xfrm>
            <a:off x="6816462" y="1364397"/>
            <a:ext cx="149667" cy="175980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ight Brace 104"/>
          <p:cNvSpPr/>
          <p:nvPr/>
        </p:nvSpPr>
        <p:spPr>
          <a:xfrm rot="5400000">
            <a:off x="2001229" y="3130025"/>
            <a:ext cx="354838" cy="2459222"/>
          </a:xfrm>
          <a:custGeom>
            <a:avLst/>
            <a:gdLst>
              <a:gd name="connsiteX0" fmla="*/ 0 w 354838"/>
              <a:gd name="connsiteY0" fmla="*/ 0 h 4556545"/>
              <a:gd name="connsiteX1" fmla="*/ 177419 w 354838"/>
              <a:gd name="connsiteY1" fmla="*/ 29569 h 4556545"/>
              <a:gd name="connsiteX2" fmla="*/ 177419 w 354838"/>
              <a:gd name="connsiteY2" fmla="*/ 2248704 h 4556545"/>
              <a:gd name="connsiteX3" fmla="*/ 354838 w 354838"/>
              <a:gd name="connsiteY3" fmla="*/ 2278273 h 4556545"/>
              <a:gd name="connsiteX4" fmla="*/ 177419 w 354838"/>
              <a:gd name="connsiteY4" fmla="*/ 2307842 h 4556545"/>
              <a:gd name="connsiteX5" fmla="*/ 177419 w 354838"/>
              <a:gd name="connsiteY5" fmla="*/ 4526976 h 4556545"/>
              <a:gd name="connsiteX6" fmla="*/ 0 w 354838"/>
              <a:gd name="connsiteY6" fmla="*/ 4556545 h 4556545"/>
              <a:gd name="connsiteX7" fmla="*/ 0 w 354838"/>
              <a:gd name="connsiteY7" fmla="*/ 0 h 4556545"/>
              <a:gd name="connsiteX0" fmla="*/ 0 w 354838"/>
              <a:gd name="connsiteY0" fmla="*/ 0 h 4556545"/>
              <a:gd name="connsiteX1" fmla="*/ 177419 w 354838"/>
              <a:gd name="connsiteY1" fmla="*/ 29569 h 4556545"/>
              <a:gd name="connsiteX2" fmla="*/ 177419 w 354838"/>
              <a:gd name="connsiteY2" fmla="*/ 2248704 h 4556545"/>
              <a:gd name="connsiteX3" fmla="*/ 354838 w 354838"/>
              <a:gd name="connsiteY3" fmla="*/ 2278273 h 4556545"/>
              <a:gd name="connsiteX4" fmla="*/ 177419 w 354838"/>
              <a:gd name="connsiteY4" fmla="*/ 2307842 h 4556545"/>
              <a:gd name="connsiteX5" fmla="*/ 177419 w 354838"/>
              <a:gd name="connsiteY5" fmla="*/ 4526976 h 4556545"/>
              <a:gd name="connsiteX6" fmla="*/ 0 w 354838"/>
              <a:gd name="connsiteY6" fmla="*/ 4556545 h 4556545"/>
              <a:gd name="connsiteX0" fmla="*/ 0 w 354838"/>
              <a:gd name="connsiteY0" fmla="*/ 0 h 4556545"/>
              <a:gd name="connsiteX1" fmla="*/ 177419 w 354838"/>
              <a:gd name="connsiteY1" fmla="*/ 29569 h 4556545"/>
              <a:gd name="connsiteX2" fmla="*/ 177419 w 354838"/>
              <a:gd name="connsiteY2" fmla="*/ 2248704 h 4556545"/>
              <a:gd name="connsiteX3" fmla="*/ 354838 w 354838"/>
              <a:gd name="connsiteY3" fmla="*/ 2278273 h 4556545"/>
              <a:gd name="connsiteX4" fmla="*/ 177419 w 354838"/>
              <a:gd name="connsiteY4" fmla="*/ 2307842 h 4556545"/>
              <a:gd name="connsiteX5" fmla="*/ 177419 w 354838"/>
              <a:gd name="connsiteY5" fmla="*/ 4526976 h 4556545"/>
              <a:gd name="connsiteX6" fmla="*/ 0 w 354838"/>
              <a:gd name="connsiteY6" fmla="*/ 4556545 h 4556545"/>
              <a:gd name="connsiteX7" fmla="*/ 0 w 354838"/>
              <a:gd name="connsiteY7" fmla="*/ 0 h 4556545"/>
              <a:gd name="connsiteX0" fmla="*/ 0 w 354838"/>
              <a:gd name="connsiteY0" fmla="*/ 0 h 4556545"/>
              <a:gd name="connsiteX1" fmla="*/ 177419 w 354838"/>
              <a:gd name="connsiteY1" fmla="*/ 29569 h 4556545"/>
              <a:gd name="connsiteX2" fmla="*/ 177419 w 354838"/>
              <a:gd name="connsiteY2" fmla="*/ 2248704 h 4556545"/>
              <a:gd name="connsiteX3" fmla="*/ 250004 w 354838"/>
              <a:gd name="connsiteY3" fmla="*/ 2272449 h 4556545"/>
              <a:gd name="connsiteX4" fmla="*/ 177419 w 354838"/>
              <a:gd name="connsiteY4" fmla="*/ 2307842 h 4556545"/>
              <a:gd name="connsiteX5" fmla="*/ 177419 w 354838"/>
              <a:gd name="connsiteY5" fmla="*/ 4526976 h 4556545"/>
              <a:gd name="connsiteX6" fmla="*/ 0 w 354838"/>
              <a:gd name="connsiteY6" fmla="*/ 4556545 h 455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838" h="4556545" stroke="0" extrusionOk="0">
                <a:moveTo>
                  <a:pt x="0" y="0"/>
                </a:moveTo>
                <a:cubicBezTo>
                  <a:pt x="97986" y="0"/>
                  <a:pt x="177419" y="13238"/>
                  <a:pt x="177419" y="29569"/>
                </a:cubicBezTo>
                <a:lnTo>
                  <a:pt x="177419" y="2248704"/>
                </a:lnTo>
                <a:cubicBezTo>
                  <a:pt x="177419" y="2265035"/>
                  <a:pt x="256852" y="2278273"/>
                  <a:pt x="354838" y="2278273"/>
                </a:cubicBezTo>
                <a:cubicBezTo>
                  <a:pt x="256852" y="2278273"/>
                  <a:pt x="177419" y="2291511"/>
                  <a:pt x="177419" y="2307842"/>
                </a:cubicBezTo>
                <a:lnTo>
                  <a:pt x="177419" y="4526976"/>
                </a:lnTo>
                <a:cubicBezTo>
                  <a:pt x="177419" y="4543307"/>
                  <a:pt x="97986" y="4556545"/>
                  <a:pt x="0" y="4556545"/>
                </a:cubicBezTo>
                <a:lnTo>
                  <a:pt x="0" y="0"/>
                </a:lnTo>
                <a:close/>
              </a:path>
              <a:path w="354838" h="4556545" fill="none">
                <a:moveTo>
                  <a:pt x="0" y="0"/>
                </a:moveTo>
                <a:cubicBezTo>
                  <a:pt x="97986" y="0"/>
                  <a:pt x="177419" y="13238"/>
                  <a:pt x="177419" y="29569"/>
                </a:cubicBezTo>
                <a:lnTo>
                  <a:pt x="177419" y="2248704"/>
                </a:lnTo>
                <a:cubicBezTo>
                  <a:pt x="177419" y="2265035"/>
                  <a:pt x="152018" y="2272449"/>
                  <a:pt x="250004" y="2272449"/>
                </a:cubicBezTo>
                <a:cubicBezTo>
                  <a:pt x="152018" y="2272449"/>
                  <a:pt x="177419" y="2291511"/>
                  <a:pt x="177419" y="2307842"/>
                </a:cubicBezTo>
                <a:lnTo>
                  <a:pt x="177419" y="4526976"/>
                </a:lnTo>
                <a:cubicBezTo>
                  <a:pt x="177419" y="4543307"/>
                  <a:pt x="97986" y="4556545"/>
                  <a:pt x="0" y="4556545"/>
                </a:cubicBezTo>
              </a:path>
            </a:pathLst>
          </a:cu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/>
          <p:cNvSpPr txBox="1"/>
          <p:nvPr/>
        </p:nvSpPr>
        <p:spPr>
          <a:xfrm>
            <a:off x="716973" y="4634020"/>
            <a:ext cx="2946640" cy="8309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Subsequent visions </a:t>
            </a:r>
          </a:p>
          <a:p>
            <a:pPr algn="ctr"/>
            <a:r>
              <a:rPr lang="en-US" sz="2400" dirty="0" smtClean="0"/>
              <a:t>1820-1830</a:t>
            </a:r>
            <a:endParaRPr lang="en-US" sz="2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sp>
        <p:nvSpPr>
          <p:cNvPr id="47" name="Right Brace 104"/>
          <p:cNvSpPr/>
          <p:nvPr/>
        </p:nvSpPr>
        <p:spPr>
          <a:xfrm rot="16200000" flipV="1">
            <a:off x="4967064" y="1184393"/>
            <a:ext cx="356645" cy="3474257"/>
          </a:xfrm>
          <a:custGeom>
            <a:avLst/>
            <a:gdLst>
              <a:gd name="connsiteX0" fmla="*/ 0 w 354838"/>
              <a:gd name="connsiteY0" fmla="*/ 0 h 4556545"/>
              <a:gd name="connsiteX1" fmla="*/ 177419 w 354838"/>
              <a:gd name="connsiteY1" fmla="*/ 29569 h 4556545"/>
              <a:gd name="connsiteX2" fmla="*/ 177419 w 354838"/>
              <a:gd name="connsiteY2" fmla="*/ 2248704 h 4556545"/>
              <a:gd name="connsiteX3" fmla="*/ 354838 w 354838"/>
              <a:gd name="connsiteY3" fmla="*/ 2278273 h 4556545"/>
              <a:gd name="connsiteX4" fmla="*/ 177419 w 354838"/>
              <a:gd name="connsiteY4" fmla="*/ 2307842 h 4556545"/>
              <a:gd name="connsiteX5" fmla="*/ 177419 w 354838"/>
              <a:gd name="connsiteY5" fmla="*/ 4526976 h 4556545"/>
              <a:gd name="connsiteX6" fmla="*/ 0 w 354838"/>
              <a:gd name="connsiteY6" fmla="*/ 4556545 h 4556545"/>
              <a:gd name="connsiteX7" fmla="*/ 0 w 354838"/>
              <a:gd name="connsiteY7" fmla="*/ 0 h 4556545"/>
              <a:gd name="connsiteX0" fmla="*/ 0 w 354838"/>
              <a:gd name="connsiteY0" fmla="*/ 0 h 4556545"/>
              <a:gd name="connsiteX1" fmla="*/ 177419 w 354838"/>
              <a:gd name="connsiteY1" fmla="*/ 29569 h 4556545"/>
              <a:gd name="connsiteX2" fmla="*/ 177419 w 354838"/>
              <a:gd name="connsiteY2" fmla="*/ 2248704 h 4556545"/>
              <a:gd name="connsiteX3" fmla="*/ 354838 w 354838"/>
              <a:gd name="connsiteY3" fmla="*/ 2278273 h 4556545"/>
              <a:gd name="connsiteX4" fmla="*/ 177419 w 354838"/>
              <a:gd name="connsiteY4" fmla="*/ 2307842 h 4556545"/>
              <a:gd name="connsiteX5" fmla="*/ 177419 w 354838"/>
              <a:gd name="connsiteY5" fmla="*/ 4526976 h 4556545"/>
              <a:gd name="connsiteX6" fmla="*/ 0 w 354838"/>
              <a:gd name="connsiteY6" fmla="*/ 4556545 h 4556545"/>
              <a:gd name="connsiteX0" fmla="*/ 0 w 354838"/>
              <a:gd name="connsiteY0" fmla="*/ 0 h 4556545"/>
              <a:gd name="connsiteX1" fmla="*/ 177419 w 354838"/>
              <a:gd name="connsiteY1" fmla="*/ 29569 h 4556545"/>
              <a:gd name="connsiteX2" fmla="*/ 177419 w 354838"/>
              <a:gd name="connsiteY2" fmla="*/ 2248704 h 4556545"/>
              <a:gd name="connsiteX3" fmla="*/ 354838 w 354838"/>
              <a:gd name="connsiteY3" fmla="*/ 2278273 h 4556545"/>
              <a:gd name="connsiteX4" fmla="*/ 177419 w 354838"/>
              <a:gd name="connsiteY4" fmla="*/ 2307842 h 4556545"/>
              <a:gd name="connsiteX5" fmla="*/ 177419 w 354838"/>
              <a:gd name="connsiteY5" fmla="*/ 4526976 h 4556545"/>
              <a:gd name="connsiteX6" fmla="*/ 0 w 354838"/>
              <a:gd name="connsiteY6" fmla="*/ 4556545 h 4556545"/>
              <a:gd name="connsiteX7" fmla="*/ 0 w 354838"/>
              <a:gd name="connsiteY7" fmla="*/ 0 h 4556545"/>
              <a:gd name="connsiteX0" fmla="*/ 0 w 354838"/>
              <a:gd name="connsiteY0" fmla="*/ 0 h 4556545"/>
              <a:gd name="connsiteX1" fmla="*/ 177419 w 354838"/>
              <a:gd name="connsiteY1" fmla="*/ 29569 h 4556545"/>
              <a:gd name="connsiteX2" fmla="*/ 177419 w 354838"/>
              <a:gd name="connsiteY2" fmla="*/ 2248704 h 4556545"/>
              <a:gd name="connsiteX3" fmla="*/ 250004 w 354838"/>
              <a:gd name="connsiteY3" fmla="*/ 2272449 h 4556545"/>
              <a:gd name="connsiteX4" fmla="*/ 177419 w 354838"/>
              <a:gd name="connsiteY4" fmla="*/ 2307842 h 4556545"/>
              <a:gd name="connsiteX5" fmla="*/ 177419 w 354838"/>
              <a:gd name="connsiteY5" fmla="*/ 4526976 h 4556545"/>
              <a:gd name="connsiteX6" fmla="*/ 0 w 354838"/>
              <a:gd name="connsiteY6" fmla="*/ 4556545 h 455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838" h="4556545" stroke="0" extrusionOk="0">
                <a:moveTo>
                  <a:pt x="0" y="0"/>
                </a:moveTo>
                <a:cubicBezTo>
                  <a:pt x="97986" y="0"/>
                  <a:pt x="177419" y="13238"/>
                  <a:pt x="177419" y="29569"/>
                </a:cubicBezTo>
                <a:lnTo>
                  <a:pt x="177419" y="2248704"/>
                </a:lnTo>
                <a:cubicBezTo>
                  <a:pt x="177419" y="2265035"/>
                  <a:pt x="256852" y="2278273"/>
                  <a:pt x="354838" y="2278273"/>
                </a:cubicBezTo>
                <a:cubicBezTo>
                  <a:pt x="256852" y="2278273"/>
                  <a:pt x="177419" y="2291511"/>
                  <a:pt x="177419" y="2307842"/>
                </a:cubicBezTo>
                <a:lnTo>
                  <a:pt x="177419" y="4526976"/>
                </a:lnTo>
                <a:cubicBezTo>
                  <a:pt x="177419" y="4543307"/>
                  <a:pt x="97986" y="4556545"/>
                  <a:pt x="0" y="4556545"/>
                </a:cubicBezTo>
                <a:lnTo>
                  <a:pt x="0" y="0"/>
                </a:lnTo>
                <a:close/>
              </a:path>
              <a:path w="354838" h="4556545" fill="none">
                <a:moveTo>
                  <a:pt x="0" y="0"/>
                </a:moveTo>
                <a:cubicBezTo>
                  <a:pt x="97986" y="0"/>
                  <a:pt x="177419" y="13238"/>
                  <a:pt x="177419" y="29569"/>
                </a:cubicBezTo>
                <a:lnTo>
                  <a:pt x="177419" y="2248704"/>
                </a:lnTo>
                <a:cubicBezTo>
                  <a:pt x="177419" y="2265035"/>
                  <a:pt x="152018" y="2272449"/>
                  <a:pt x="250004" y="2272449"/>
                </a:cubicBezTo>
                <a:cubicBezTo>
                  <a:pt x="152018" y="2272449"/>
                  <a:pt x="177419" y="2291511"/>
                  <a:pt x="177419" y="2307842"/>
                </a:cubicBezTo>
                <a:lnTo>
                  <a:pt x="177419" y="4526976"/>
                </a:lnTo>
                <a:cubicBezTo>
                  <a:pt x="177419" y="4543307"/>
                  <a:pt x="97986" y="4556545"/>
                  <a:pt x="0" y="4556545"/>
                </a:cubicBezTo>
              </a:path>
            </a:pathLst>
          </a:cu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749162" y="1447800"/>
            <a:ext cx="2804041" cy="120032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Ohio, Missouri, Illinois migrations</a:t>
            </a:r>
          </a:p>
          <a:p>
            <a:pPr algn="ctr"/>
            <a:r>
              <a:rPr lang="en-US" sz="2400" dirty="0" smtClean="0"/>
              <a:t>1830-1844</a:t>
            </a:r>
            <a:endParaRPr lang="en-US" sz="2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983921" y="1455003"/>
            <a:ext cx="1847589" cy="120032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Migration to Nebraska</a:t>
            </a:r>
          </a:p>
          <a:p>
            <a:pPr algn="ctr"/>
            <a:r>
              <a:rPr lang="en-US" sz="2400" dirty="0" smtClean="0"/>
              <a:t>1846</a:t>
            </a:r>
          </a:p>
        </p:txBody>
      </p:sp>
      <p:cxnSp>
        <p:nvCxnSpPr>
          <p:cNvPr id="75" name="Straight Arrow Connector 74"/>
          <p:cNvCxnSpPr>
            <a:stCxn id="74" idx="2"/>
          </p:cNvCxnSpPr>
          <p:nvPr/>
        </p:nvCxnSpPr>
        <p:spPr>
          <a:xfrm flipH="1">
            <a:off x="7378839" y="2655332"/>
            <a:ext cx="528877" cy="45086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872327" y="4722632"/>
            <a:ext cx="1651191" cy="120032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Book of Mormon</a:t>
            </a:r>
          </a:p>
          <a:p>
            <a:pPr algn="ctr"/>
            <a:r>
              <a:rPr lang="en-US" sz="2400" dirty="0" smtClean="0"/>
              <a:t>1830</a:t>
            </a:r>
          </a:p>
        </p:txBody>
      </p:sp>
      <p:cxnSp>
        <p:nvCxnSpPr>
          <p:cNvPr id="44" name="Straight Arrow Connector 43"/>
          <p:cNvCxnSpPr>
            <a:stCxn id="43" idx="0"/>
          </p:cNvCxnSpPr>
          <p:nvPr/>
        </p:nvCxnSpPr>
        <p:spPr>
          <a:xfrm flipH="1" flipV="1">
            <a:off x="3435154" y="4182217"/>
            <a:ext cx="1262769" cy="54041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22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95" grpId="0" animBg="1"/>
      <p:bldP spid="97" grpId="0" animBg="1"/>
      <p:bldP spid="99" grpId="0" animBg="1"/>
      <p:bldP spid="102" grpId="0" animBg="1"/>
      <p:bldP spid="47" grpId="0" animBg="1"/>
      <p:bldP spid="69" grpId="0" animBg="1"/>
      <p:bldP spid="74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mormonsoprano.files.wordpress.com/2010/01/doctrine-and-covenan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39" y="494555"/>
            <a:ext cx="2301017" cy="2822580"/>
          </a:xfrm>
          <a:prstGeom prst="rect">
            <a:avLst/>
          </a:prstGeom>
          <a:noFill/>
          <a:effectLst>
            <a:outerShdw blurRad="127000" dist="254000" dir="2700000" algn="tl" rotWithShape="0">
              <a:schemeClr val="bg1">
                <a:alpha val="30000"/>
              </a:schemeClr>
            </a:outerShdw>
          </a:effectLst>
          <a:scene3d>
            <a:camera prst="orthographicFront"/>
            <a:lightRig rig="threePt" dir="t"/>
          </a:scene3d>
          <a:sp3d>
            <a:bevelT w="190500" h="190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68" name="TextBox 67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pic>
        <p:nvPicPr>
          <p:cNvPr id="3076" name="Picture 4" descr="http://upload.wikimedia.org/wikipedia/commons/e/e5/Mormon-boo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0779">
            <a:off x="2117625" y="231812"/>
            <a:ext cx="2423718" cy="3486115"/>
          </a:xfrm>
          <a:prstGeom prst="rect">
            <a:avLst/>
          </a:prstGeom>
          <a:noFill/>
          <a:effectLst>
            <a:outerShdw blurRad="127000" dist="254000" dir="2700000" algn="tl" rotWithShape="0">
              <a:schemeClr val="bg1">
                <a:alpha val="30000"/>
              </a:schemeClr>
            </a:outerShdw>
          </a:effectLst>
          <a:scene3d>
            <a:camera prst="orthographicFront"/>
            <a:lightRig rig="threePt" dir="t"/>
          </a:scene3d>
          <a:sp3d>
            <a:bevelT w="190500" h="190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400th Anniversary KJV Bible with Apocrypha (1611 Edition) by Hendrickson Publisher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6" t="5383" r="28839" b="14643"/>
          <a:stretch/>
        </p:blipFill>
        <p:spPr bwMode="auto">
          <a:xfrm rot="21059781">
            <a:off x="5211850" y="2527279"/>
            <a:ext cx="2708830" cy="3014052"/>
          </a:xfrm>
          <a:prstGeom prst="rect">
            <a:avLst/>
          </a:prstGeom>
          <a:noFill/>
          <a:effectLst>
            <a:outerShdw blurRad="127000" dist="254000" dir="8100000" algn="tr" rotWithShape="0">
              <a:schemeClr val="bg1"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encrypted-tbn1.gstatic.com/images?q=tbn:ANd9GcR7XyOx1U-JiL7sum_uoT-MtZqrA5qmE5UOAQ9CUIx2Isj_Cwi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9573">
            <a:off x="2190480" y="2515633"/>
            <a:ext cx="2278007" cy="3037342"/>
          </a:xfrm>
          <a:prstGeom prst="rect">
            <a:avLst/>
          </a:prstGeom>
          <a:noFill/>
          <a:effectLst>
            <a:outerShdw blurRad="127000" dist="254000" dir="8100000" algn="tr" rotWithShape="0">
              <a:schemeClr val="bg1"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20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68" name="TextBox 67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pic>
        <p:nvPicPr>
          <p:cNvPr id="3076" name="Picture 4" descr="http://upload.wikimedia.org/wikipedia/commons/e/e5/Mormon-boo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0779">
            <a:off x="6232425" y="1146212"/>
            <a:ext cx="2423718" cy="3486115"/>
          </a:xfrm>
          <a:prstGeom prst="rect">
            <a:avLst/>
          </a:prstGeom>
          <a:noFill/>
          <a:effectLst>
            <a:outerShdw blurRad="127000" dist="254000" dir="2700000" algn="tl" rotWithShape="0">
              <a:schemeClr val="bg1">
                <a:alpha val="30000"/>
              </a:schemeClr>
            </a:outerShdw>
          </a:effectLst>
          <a:scene3d>
            <a:camera prst="orthographicFront"/>
            <a:lightRig rig="threePt" dir="t"/>
          </a:scene3d>
          <a:sp3d>
            <a:bevelT w="190500" h="190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583324"/>
            <a:ext cx="8360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 Book of Mormon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1941" y="1192938"/>
            <a:ext cx="8234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Covers the history of the Americas from 2200 BC to AD 421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6680" y="2401660"/>
            <a:ext cx="82401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Begins with the migration of Lehi and his family from Jerusalem around 600 BC</a:t>
            </a:r>
          </a:p>
        </p:txBody>
      </p:sp>
    </p:spTree>
    <p:extLst>
      <p:ext uri="{BB962C8B-B14F-4D97-AF65-F5344CB8AC3E}">
        <p14:creationId xmlns:p14="http://schemas.microsoft.com/office/powerpoint/2010/main" val="302932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86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68" name="TextBox 67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pic>
        <p:nvPicPr>
          <p:cNvPr id="8194" name="Picture 2" descr="World Map Wall Mura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0" b="16296"/>
          <a:stretch/>
        </p:blipFill>
        <p:spPr bwMode="auto">
          <a:xfrm rot="21432015">
            <a:off x="1058910" y="636905"/>
            <a:ext cx="6693865" cy="45286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90500" h="190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1900362" y="2115047"/>
            <a:ext cx="2520563" cy="811033"/>
          </a:xfrm>
          <a:custGeom>
            <a:avLst/>
            <a:gdLst>
              <a:gd name="connsiteX0" fmla="*/ 2520563 w 2520563"/>
              <a:gd name="connsiteY0" fmla="*/ 166977 h 811033"/>
              <a:gd name="connsiteX1" fmla="*/ 2409245 w 2520563"/>
              <a:gd name="connsiteY1" fmla="*/ 127221 h 811033"/>
              <a:gd name="connsiteX2" fmla="*/ 2266121 w 2520563"/>
              <a:gd name="connsiteY2" fmla="*/ 103367 h 811033"/>
              <a:gd name="connsiteX3" fmla="*/ 2194560 w 2520563"/>
              <a:gd name="connsiteY3" fmla="*/ 95416 h 811033"/>
              <a:gd name="connsiteX4" fmla="*/ 2091193 w 2520563"/>
              <a:gd name="connsiteY4" fmla="*/ 63610 h 811033"/>
              <a:gd name="connsiteX5" fmla="*/ 2059388 w 2520563"/>
              <a:gd name="connsiteY5" fmla="*/ 63610 h 811033"/>
              <a:gd name="connsiteX6" fmla="*/ 1963972 w 2520563"/>
              <a:gd name="connsiteY6" fmla="*/ 0 h 811033"/>
              <a:gd name="connsiteX7" fmla="*/ 1836751 w 2520563"/>
              <a:gd name="connsiteY7" fmla="*/ 79513 h 811033"/>
              <a:gd name="connsiteX8" fmla="*/ 1693628 w 2520563"/>
              <a:gd name="connsiteY8" fmla="*/ 87464 h 811033"/>
              <a:gd name="connsiteX9" fmla="*/ 1486894 w 2520563"/>
              <a:gd name="connsiteY9" fmla="*/ 135172 h 811033"/>
              <a:gd name="connsiteX10" fmla="*/ 1240403 w 2520563"/>
              <a:gd name="connsiteY10" fmla="*/ 254442 h 811033"/>
              <a:gd name="connsiteX11" fmla="*/ 1049572 w 2520563"/>
              <a:gd name="connsiteY11" fmla="*/ 326003 h 811033"/>
              <a:gd name="connsiteX12" fmla="*/ 755374 w 2520563"/>
              <a:gd name="connsiteY12" fmla="*/ 492981 h 811033"/>
              <a:gd name="connsiteX13" fmla="*/ 604299 w 2520563"/>
              <a:gd name="connsiteY13" fmla="*/ 612250 h 811033"/>
              <a:gd name="connsiteX14" fmla="*/ 445273 w 2520563"/>
              <a:gd name="connsiteY14" fmla="*/ 667910 h 811033"/>
              <a:gd name="connsiteX15" fmla="*/ 238539 w 2520563"/>
              <a:gd name="connsiteY15" fmla="*/ 699715 h 811033"/>
              <a:gd name="connsiteX16" fmla="*/ 159026 w 2520563"/>
              <a:gd name="connsiteY16" fmla="*/ 747423 h 811033"/>
              <a:gd name="connsiteX17" fmla="*/ 0 w 2520563"/>
              <a:gd name="connsiteY17" fmla="*/ 811033 h 811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520563" h="811033">
                <a:moveTo>
                  <a:pt x="2520563" y="166977"/>
                </a:moveTo>
                <a:lnTo>
                  <a:pt x="2409245" y="127221"/>
                </a:lnTo>
                <a:lnTo>
                  <a:pt x="2266121" y="103367"/>
                </a:lnTo>
                <a:lnTo>
                  <a:pt x="2194560" y="95416"/>
                </a:lnTo>
                <a:lnTo>
                  <a:pt x="2091193" y="63610"/>
                </a:lnTo>
                <a:lnTo>
                  <a:pt x="2059388" y="63610"/>
                </a:lnTo>
                <a:lnTo>
                  <a:pt x="1963972" y="0"/>
                </a:lnTo>
                <a:lnTo>
                  <a:pt x="1836751" y="79513"/>
                </a:lnTo>
                <a:lnTo>
                  <a:pt x="1693628" y="87464"/>
                </a:lnTo>
                <a:lnTo>
                  <a:pt x="1486894" y="135172"/>
                </a:lnTo>
                <a:lnTo>
                  <a:pt x="1240403" y="254442"/>
                </a:lnTo>
                <a:lnTo>
                  <a:pt x="1049572" y="326003"/>
                </a:lnTo>
                <a:lnTo>
                  <a:pt x="755374" y="492981"/>
                </a:lnTo>
                <a:lnTo>
                  <a:pt x="604299" y="612250"/>
                </a:lnTo>
                <a:lnTo>
                  <a:pt x="445273" y="667910"/>
                </a:lnTo>
                <a:lnTo>
                  <a:pt x="238539" y="699715"/>
                </a:lnTo>
                <a:lnTo>
                  <a:pt x="159026" y="747423"/>
                </a:lnTo>
                <a:lnTo>
                  <a:pt x="0" y="811033"/>
                </a:lnTo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325034" y="833426"/>
            <a:ext cx="2316167" cy="891065"/>
          </a:xfrm>
          <a:custGeom>
            <a:avLst/>
            <a:gdLst>
              <a:gd name="connsiteX0" fmla="*/ 0 w 2671638"/>
              <a:gd name="connsiteY0" fmla="*/ 1052123 h 1052123"/>
              <a:gd name="connsiteX1" fmla="*/ 508883 w 2671638"/>
              <a:gd name="connsiteY1" fmla="*/ 630704 h 1052123"/>
              <a:gd name="connsiteX2" fmla="*/ 1033669 w 2671638"/>
              <a:gd name="connsiteY2" fmla="*/ 368311 h 1052123"/>
              <a:gd name="connsiteX3" fmla="*/ 1510747 w 2671638"/>
              <a:gd name="connsiteY3" fmla="*/ 193382 h 1052123"/>
              <a:gd name="connsiteX4" fmla="*/ 1820848 w 2671638"/>
              <a:gd name="connsiteY4" fmla="*/ 129772 h 1052123"/>
              <a:gd name="connsiteX5" fmla="*/ 2305878 w 2671638"/>
              <a:gd name="connsiteY5" fmla="*/ 2551 h 1052123"/>
              <a:gd name="connsiteX6" fmla="*/ 2528514 w 2671638"/>
              <a:gd name="connsiteY6" fmla="*/ 58210 h 1052123"/>
              <a:gd name="connsiteX7" fmla="*/ 2671638 w 2671638"/>
              <a:gd name="connsiteY7" fmla="*/ 217236 h 1052123"/>
              <a:gd name="connsiteX8" fmla="*/ 2528514 w 2671638"/>
              <a:gd name="connsiteY8" fmla="*/ 18454 h 1052123"/>
              <a:gd name="connsiteX0" fmla="*/ 0 w 2545005"/>
              <a:gd name="connsiteY0" fmla="*/ 1051034 h 1051034"/>
              <a:gd name="connsiteX1" fmla="*/ 508883 w 2545005"/>
              <a:gd name="connsiteY1" fmla="*/ 629615 h 1051034"/>
              <a:gd name="connsiteX2" fmla="*/ 1033669 w 2545005"/>
              <a:gd name="connsiteY2" fmla="*/ 367222 h 1051034"/>
              <a:gd name="connsiteX3" fmla="*/ 1510747 w 2545005"/>
              <a:gd name="connsiteY3" fmla="*/ 192293 h 1051034"/>
              <a:gd name="connsiteX4" fmla="*/ 1820848 w 2545005"/>
              <a:gd name="connsiteY4" fmla="*/ 128683 h 1051034"/>
              <a:gd name="connsiteX5" fmla="*/ 2305878 w 2545005"/>
              <a:gd name="connsiteY5" fmla="*/ 1462 h 1051034"/>
              <a:gd name="connsiteX6" fmla="*/ 2528514 w 2545005"/>
              <a:gd name="connsiteY6" fmla="*/ 57121 h 1051034"/>
              <a:gd name="connsiteX7" fmla="*/ 2528514 w 2545005"/>
              <a:gd name="connsiteY7" fmla="*/ 17365 h 1051034"/>
              <a:gd name="connsiteX0" fmla="*/ 0 w 2528514"/>
              <a:gd name="connsiteY0" fmla="*/ 1051034 h 1051034"/>
              <a:gd name="connsiteX1" fmla="*/ 508883 w 2528514"/>
              <a:gd name="connsiteY1" fmla="*/ 629615 h 1051034"/>
              <a:gd name="connsiteX2" fmla="*/ 1033669 w 2528514"/>
              <a:gd name="connsiteY2" fmla="*/ 367222 h 1051034"/>
              <a:gd name="connsiteX3" fmla="*/ 1510747 w 2528514"/>
              <a:gd name="connsiteY3" fmla="*/ 192293 h 1051034"/>
              <a:gd name="connsiteX4" fmla="*/ 1820848 w 2528514"/>
              <a:gd name="connsiteY4" fmla="*/ 128683 h 1051034"/>
              <a:gd name="connsiteX5" fmla="*/ 2305878 w 2528514"/>
              <a:gd name="connsiteY5" fmla="*/ 1462 h 1051034"/>
              <a:gd name="connsiteX6" fmla="*/ 2528514 w 2528514"/>
              <a:gd name="connsiteY6" fmla="*/ 57121 h 1051034"/>
              <a:gd name="connsiteX0" fmla="*/ 0 w 2528514"/>
              <a:gd name="connsiteY0" fmla="*/ 1051034 h 1051034"/>
              <a:gd name="connsiteX1" fmla="*/ 508883 w 2528514"/>
              <a:gd name="connsiteY1" fmla="*/ 629615 h 1051034"/>
              <a:gd name="connsiteX2" fmla="*/ 1033669 w 2528514"/>
              <a:gd name="connsiteY2" fmla="*/ 367222 h 1051034"/>
              <a:gd name="connsiteX3" fmla="*/ 1510747 w 2528514"/>
              <a:gd name="connsiteY3" fmla="*/ 192293 h 1051034"/>
              <a:gd name="connsiteX4" fmla="*/ 1820848 w 2528514"/>
              <a:gd name="connsiteY4" fmla="*/ 128683 h 1051034"/>
              <a:gd name="connsiteX5" fmla="*/ 2305878 w 2528514"/>
              <a:gd name="connsiteY5" fmla="*/ 1462 h 1051034"/>
              <a:gd name="connsiteX6" fmla="*/ 2528514 w 2528514"/>
              <a:gd name="connsiteY6" fmla="*/ 57121 h 1051034"/>
              <a:gd name="connsiteX0" fmla="*/ 0 w 2528514"/>
              <a:gd name="connsiteY0" fmla="*/ 1051034 h 1051034"/>
              <a:gd name="connsiteX1" fmla="*/ 508883 w 2528514"/>
              <a:gd name="connsiteY1" fmla="*/ 629615 h 1051034"/>
              <a:gd name="connsiteX2" fmla="*/ 1033669 w 2528514"/>
              <a:gd name="connsiteY2" fmla="*/ 367222 h 1051034"/>
              <a:gd name="connsiteX3" fmla="*/ 1510747 w 2528514"/>
              <a:gd name="connsiteY3" fmla="*/ 192293 h 1051034"/>
              <a:gd name="connsiteX4" fmla="*/ 1820848 w 2528514"/>
              <a:gd name="connsiteY4" fmla="*/ 128683 h 1051034"/>
              <a:gd name="connsiteX5" fmla="*/ 2305878 w 2528514"/>
              <a:gd name="connsiteY5" fmla="*/ 1462 h 1051034"/>
              <a:gd name="connsiteX6" fmla="*/ 2528514 w 2528514"/>
              <a:gd name="connsiteY6" fmla="*/ 57121 h 1051034"/>
              <a:gd name="connsiteX0" fmla="*/ 0 w 2528514"/>
              <a:gd name="connsiteY0" fmla="*/ 1051034 h 1051034"/>
              <a:gd name="connsiteX1" fmla="*/ 508883 w 2528514"/>
              <a:gd name="connsiteY1" fmla="*/ 629615 h 1051034"/>
              <a:gd name="connsiteX2" fmla="*/ 1033669 w 2528514"/>
              <a:gd name="connsiteY2" fmla="*/ 367222 h 1051034"/>
              <a:gd name="connsiteX3" fmla="*/ 1510747 w 2528514"/>
              <a:gd name="connsiteY3" fmla="*/ 192293 h 1051034"/>
              <a:gd name="connsiteX4" fmla="*/ 1820848 w 2528514"/>
              <a:gd name="connsiteY4" fmla="*/ 128683 h 1051034"/>
              <a:gd name="connsiteX5" fmla="*/ 2305878 w 2528514"/>
              <a:gd name="connsiteY5" fmla="*/ 1462 h 1051034"/>
              <a:gd name="connsiteX6" fmla="*/ 2528514 w 2528514"/>
              <a:gd name="connsiteY6" fmla="*/ 57121 h 1051034"/>
              <a:gd name="connsiteX0" fmla="*/ 0 w 2528514"/>
              <a:gd name="connsiteY0" fmla="*/ 1051034 h 1051034"/>
              <a:gd name="connsiteX1" fmla="*/ 508883 w 2528514"/>
              <a:gd name="connsiteY1" fmla="*/ 629615 h 1051034"/>
              <a:gd name="connsiteX2" fmla="*/ 1033669 w 2528514"/>
              <a:gd name="connsiteY2" fmla="*/ 367222 h 1051034"/>
              <a:gd name="connsiteX3" fmla="*/ 1510747 w 2528514"/>
              <a:gd name="connsiteY3" fmla="*/ 192293 h 1051034"/>
              <a:gd name="connsiteX4" fmla="*/ 1820848 w 2528514"/>
              <a:gd name="connsiteY4" fmla="*/ 128683 h 1051034"/>
              <a:gd name="connsiteX5" fmla="*/ 2305878 w 2528514"/>
              <a:gd name="connsiteY5" fmla="*/ 1462 h 1051034"/>
              <a:gd name="connsiteX6" fmla="*/ 2528514 w 2528514"/>
              <a:gd name="connsiteY6" fmla="*/ 57121 h 1051034"/>
              <a:gd name="connsiteX0" fmla="*/ 0 w 2528514"/>
              <a:gd name="connsiteY0" fmla="*/ 1051034 h 1051034"/>
              <a:gd name="connsiteX1" fmla="*/ 508883 w 2528514"/>
              <a:gd name="connsiteY1" fmla="*/ 629615 h 1051034"/>
              <a:gd name="connsiteX2" fmla="*/ 1033669 w 2528514"/>
              <a:gd name="connsiteY2" fmla="*/ 367222 h 1051034"/>
              <a:gd name="connsiteX3" fmla="*/ 1510747 w 2528514"/>
              <a:gd name="connsiteY3" fmla="*/ 192293 h 1051034"/>
              <a:gd name="connsiteX4" fmla="*/ 1820848 w 2528514"/>
              <a:gd name="connsiteY4" fmla="*/ 128683 h 1051034"/>
              <a:gd name="connsiteX5" fmla="*/ 2305878 w 2528514"/>
              <a:gd name="connsiteY5" fmla="*/ 1462 h 1051034"/>
              <a:gd name="connsiteX6" fmla="*/ 2528514 w 2528514"/>
              <a:gd name="connsiteY6" fmla="*/ 57121 h 1051034"/>
              <a:gd name="connsiteX0" fmla="*/ 0 w 2528514"/>
              <a:gd name="connsiteY0" fmla="*/ 1051034 h 1051034"/>
              <a:gd name="connsiteX1" fmla="*/ 508883 w 2528514"/>
              <a:gd name="connsiteY1" fmla="*/ 629615 h 1051034"/>
              <a:gd name="connsiteX2" fmla="*/ 1033669 w 2528514"/>
              <a:gd name="connsiteY2" fmla="*/ 367222 h 1051034"/>
              <a:gd name="connsiteX3" fmla="*/ 1510747 w 2528514"/>
              <a:gd name="connsiteY3" fmla="*/ 192293 h 1051034"/>
              <a:gd name="connsiteX4" fmla="*/ 1820848 w 2528514"/>
              <a:gd name="connsiteY4" fmla="*/ 128683 h 1051034"/>
              <a:gd name="connsiteX5" fmla="*/ 2305878 w 2528514"/>
              <a:gd name="connsiteY5" fmla="*/ 1462 h 1051034"/>
              <a:gd name="connsiteX6" fmla="*/ 2528514 w 2528514"/>
              <a:gd name="connsiteY6" fmla="*/ 57121 h 1051034"/>
              <a:gd name="connsiteX0" fmla="*/ 0 w 2480806"/>
              <a:gd name="connsiteY0" fmla="*/ 1051034 h 1051034"/>
              <a:gd name="connsiteX1" fmla="*/ 508883 w 2480806"/>
              <a:gd name="connsiteY1" fmla="*/ 629615 h 1051034"/>
              <a:gd name="connsiteX2" fmla="*/ 1033669 w 2480806"/>
              <a:gd name="connsiteY2" fmla="*/ 367222 h 1051034"/>
              <a:gd name="connsiteX3" fmla="*/ 1510747 w 2480806"/>
              <a:gd name="connsiteY3" fmla="*/ 192293 h 1051034"/>
              <a:gd name="connsiteX4" fmla="*/ 1820848 w 2480806"/>
              <a:gd name="connsiteY4" fmla="*/ 128683 h 1051034"/>
              <a:gd name="connsiteX5" fmla="*/ 2305878 w 2480806"/>
              <a:gd name="connsiteY5" fmla="*/ 1462 h 1051034"/>
              <a:gd name="connsiteX6" fmla="*/ 2480806 w 2480806"/>
              <a:gd name="connsiteY6" fmla="*/ 57121 h 1051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0806" h="1051034">
                <a:moveTo>
                  <a:pt x="0" y="1051034"/>
                </a:moveTo>
                <a:cubicBezTo>
                  <a:pt x="168302" y="897309"/>
                  <a:pt x="336605" y="743584"/>
                  <a:pt x="508883" y="629615"/>
                </a:cubicBezTo>
                <a:cubicBezTo>
                  <a:pt x="681161" y="515646"/>
                  <a:pt x="866692" y="440109"/>
                  <a:pt x="1033669" y="367222"/>
                </a:cubicBezTo>
                <a:cubicBezTo>
                  <a:pt x="1200646" y="294335"/>
                  <a:pt x="1379551" y="232049"/>
                  <a:pt x="1510747" y="192293"/>
                </a:cubicBezTo>
                <a:cubicBezTo>
                  <a:pt x="1641943" y="152537"/>
                  <a:pt x="1688326" y="160488"/>
                  <a:pt x="1820848" y="128683"/>
                </a:cubicBezTo>
                <a:cubicBezTo>
                  <a:pt x="1953370" y="96878"/>
                  <a:pt x="2195885" y="13389"/>
                  <a:pt x="2305878" y="1462"/>
                </a:cubicBezTo>
                <a:cubicBezTo>
                  <a:pt x="2415871" y="-10465"/>
                  <a:pt x="2443700" y="54471"/>
                  <a:pt x="2480806" y="57121"/>
                </a:cubicBezTo>
              </a:path>
            </a:pathLst>
          </a:custGeom>
          <a:noFill/>
          <a:ln w="28575"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906449" y="930303"/>
            <a:ext cx="946205" cy="620201"/>
          </a:xfrm>
          <a:custGeom>
            <a:avLst/>
            <a:gdLst>
              <a:gd name="connsiteX0" fmla="*/ 0 w 946205"/>
              <a:gd name="connsiteY0" fmla="*/ 0 h 620201"/>
              <a:gd name="connsiteX1" fmla="*/ 310101 w 946205"/>
              <a:gd name="connsiteY1" fmla="*/ 55659 h 620201"/>
              <a:gd name="connsiteX2" fmla="*/ 636104 w 946205"/>
              <a:gd name="connsiteY2" fmla="*/ 238539 h 620201"/>
              <a:gd name="connsiteX3" fmla="*/ 763325 w 946205"/>
              <a:gd name="connsiteY3" fmla="*/ 548640 h 620201"/>
              <a:gd name="connsiteX4" fmla="*/ 946205 w 946205"/>
              <a:gd name="connsiteY4" fmla="*/ 620201 h 620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6205" h="620201">
                <a:moveTo>
                  <a:pt x="0" y="0"/>
                </a:moveTo>
                <a:cubicBezTo>
                  <a:pt x="102042" y="7951"/>
                  <a:pt x="204084" y="15902"/>
                  <a:pt x="310101" y="55659"/>
                </a:cubicBezTo>
                <a:cubicBezTo>
                  <a:pt x="416118" y="95416"/>
                  <a:pt x="560567" y="156376"/>
                  <a:pt x="636104" y="238539"/>
                </a:cubicBezTo>
                <a:cubicBezTo>
                  <a:pt x="711641" y="320702"/>
                  <a:pt x="711642" y="485030"/>
                  <a:pt x="763325" y="548640"/>
                </a:cubicBezTo>
                <a:cubicBezTo>
                  <a:pt x="815008" y="612250"/>
                  <a:pt x="880606" y="616225"/>
                  <a:pt x="946205" y="620201"/>
                </a:cubicBezTo>
              </a:path>
            </a:pathLst>
          </a:custGeom>
          <a:noFill/>
          <a:ln w="28575"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97552" y="1581293"/>
            <a:ext cx="409074" cy="143198"/>
          </a:xfrm>
          <a:custGeom>
            <a:avLst/>
            <a:gdLst>
              <a:gd name="connsiteX0" fmla="*/ 0 w 409074"/>
              <a:gd name="connsiteY0" fmla="*/ 0 h 143198"/>
              <a:gd name="connsiteX1" fmla="*/ 230319 w 409074"/>
              <a:gd name="connsiteY1" fmla="*/ 130629 h 143198"/>
              <a:gd name="connsiteX2" fmla="*/ 409074 w 409074"/>
              <a:gd name="connsiteY2" fmla="*/ 130629 h 143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9074" h="143198">
                <a:moveTo>
                  <a:pt x="0" y="0"/>
                </a:moveTo>
                <a:cubicBezTo>
                  <a:pt x="81070" y="54429"/>
                  <a:pt x="162140" y="108858"/>
                  <a:pt x="230319" y="130629"/>
                </a:cubicBezTo>
                <a:cubicBezTo>
                  <a:pt x="298498" y="152400"/>
                  <a:pt x="353786" y="141514"/>
                  <a:pt x="409074" y="130629"/>
                </a:cubicBezTo>
              </a:path>
            </a:pathLst>
          </a:custGeom>
          <a:noFill/>
          <a:ln w="28575">
            <a:solidFill>
              <a:schemeClr val="bg1"/>
            </a:solidFill>
            <a:prstDash val="sysDash"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868637" y="1601919"/>
            <a:ext cx="207670" cy="409073"/>
          </a:xfrm>
          <a:custGeom>
            <a:avLst/>
            <a:gdLst>
              <a:gd name="connsiteX0" fmla="*/ 1414 w 207670"/>
              <a:gd name="connsiteY0" fmla="*/ 0 h 409073"/>
              <a:gd name="connsiteX1" fmla="*/ 18602 w 207670"/>
              <a:gd name="connsiteY1" fmla="*/ 195943 h 409073"/>
              <a:gd name="connsiteX2" fmla="*/ 132043 w 207670"/>
              <a:gd name="connsiteY2" fmla="*/ 364385 h 409073"/>
              <a:gd name="connsiteX3" fmla="*/ 207670 w 207670"/>
              <a:gd name="connsiteY3" fmla="*/ 409073 h 409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670" h="409073">
                <a:moveTo>
                  <a:pt x="1414" y="0"/>
                </a:moveTo>
                <a:cubicBezTo>
                  <a:pt x="-878" y="67606"/>
                  <a:pt x="-3170" y="135212"/>
                  <a:pt x="18602" y="195943"/>
                </a:cubicBezTo>
                <a:cubicBezTo>
                  <a:pt x="40374" y="256674"/>
                  <a:pt x="100532" y="328863"/>
                  <a:pt x="132043" y="364385"/>
                </a:cubicBezTo>
                <a:cubicBezTo>
                  <a:pt x="163554" y="399907"/>
                  <a:pt x="185612" y="404490"/>
                  <a:pt x="207670" y="409073"/>
                </a:cubicBezTo>
              </a:path>
            </a:pathLst>
          </a:custGeom>
          <a:noFill/>
          <a:ln w="28575">
            <a:solidFill>
              <a:schemeClr val="bg1"/>
            </a:solidFill>
            <a:prstDash val="sysDash"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720379" y="1598481"/>
            <a:ext cx="142797" cy="567203"/>
          </a:xfrm>
          <a:custGeom>
            <a:avLst/>
            <a:gdLst>
              <a:gd name="connsiteX0" fmla="*/ 111859 w 142797"/>
              <a:gd name="connsiteY0" fmla="*/ 0 h 567203"/>
              <a:gd name="connsiteX1" fmla="*/ 1856 w 142797"/>
              <a:gd name="connsiteY1" fmla="*/ 264695 h 567203"/>
              <a:gd name="connsiteX2" fmla="*/ 49982 w 142797"/>
              <a:gd name="connsiteY2" fmla="*/ 470951 h 567203"/>
              <a:gd name="connsiteX3" fmla="*/ 142797 w 142797"/>
              <a:gd name="connsiteY3" fmla="*/ 567203 h 567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797" h="567203">
                <a:moveTo>
                  <a:pt x="111859" y="0"/>
                </a:moveTo>
                <a:cubicBezTo>
                  <a:pt x="62014" y="93101"/>
                  <a:pt x="12169" y="186203"/>
                  <a:pt x="1856" y="264695"/>
                </a:cubicBezTo>
                <a:cubicBezTo>
                  <a:pt x="-8457" y="343187"/>
                  <a:pt x="26492" y="420533"/>
                  <a:pt x="49982" y="470951"/>
                </a:cubicBezTo>
                <a:cubicBezTo>
                  <a:pt x="73472" y="521369"/>
                  <a:pt x="108134" y="544286"/>
                  <a:pt x="142797" y="567203"/>
                </a:cubicBezTo>
              </a:path>
            </a:pathLst>
          </a:custGeom>
          <a:noFill/>
          <a:ln w="28575">
            <a:solidFill>
              <a:schemeClr val="bg1"/>
            </a:solidFill>
            <a:prstDash val="sysDash"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491605" y="1608794"/>
            <a:ext cx="265006" cy="1014090"/>
          </a:xfrm>
          <a:custGeom>
            <a:avLst/>
            <a:gdLst>
              <a:gd name="connsiteX0" fmla="*/ 265006 w 265006"/>
              <a:gd name="connsiteY0" fmla="*/ 0 h 1014090"/>
              <a:gd name="connsiteX1" fmla="*/ 58750 w 265006"/>
              <a:gd name="connsiteY1" fmla="*/ 230319 h 1014090"/>
              <a:gd name="connsiteX2" fmla="*/ 311 w 265006"/>
              <a:gd name="connsiteY2" fmla="*/ 464075 h 1014090"/>
              <a:gd name="connsiteX3" fmla="*/ 38124 w 265006"/>
              <a:gd name="connsiteY3" fmla="*/ 763146 h 1014090"/>
              <a:gd name="connsiteX4" fmla="*/ 93126 w 265006"/>
              <a:gd name="connsiteY4" fmla="*/ 1014090 h 1014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006" h="1014090">
                <a:moveTo>
                  <a:pt x="265006" y="0"/>
                </a:moveTo>
                <a:cubicBezTo>
                  <a:pt x="183936" y="76486"/>
                  <a:pt x="102866" y="152973"/>
                  <a:pt x="58750" y="230319"/>
                </a:cubicBezTo>
                <a:cubicBezTo>
                  <a:pt x="14634" y="307665"/>
                  <a:pt x="3749" y="375271"/>
                  <a:pt x="311" y="464075"/>
                </a:cubicBezTo>
                <a:cubicBezTo>
                  <a:pt x="-3127" y="552879"/>
                  <a:pt x="22655" y="671477"/>
                  <a:pt x="38124" y="763146"/>
                </a:cubicBezTo>
                <a:cubicBezTo>
                  <a:pt x="53593" y="854815"/>
                  <a:pt x="73359" y="934452"/>
                  <a:pt x="93126" y="1014090"/>
                </a:cubicBezTo>
              </a:path>
            </a:pathLst>
          </a:custGeom>
          <a:noFill/>
          <a:ln w="28575">
            <a:solidFill>
              <a:schemeClr val="bg1"/>
            </a:solidFill>
            <a:prstDash val="sysDash"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0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68" name="TextBox 67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583324"/>
            <a:ext cx="8360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Doctrine and Covenants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1941" y="1192938"/>
            <a:ext cx="6090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Originally published in 1835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6680" y="1834084"/>
            <a:ext cx="5922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Two parts:</a:t>
            </a:r>
          </a:p>
        </p:txBody>
      </p:sp>
      <p:pic>
        <p:nvPicPr>
          <p:cNvPr id="3074" name="Picture 2" descr="http://mormonsoprano.files.wordpress.com/2010/01/doctrine-and-covenant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955" y="1535111"/>
            <a:ext cx="2301017" cy="2822580"/>
          </a:xfrm>
          <a:prstGeom prst="rect">
            <a:avLst/>
          </a:prstGeom>
          <a:noFill/>
          <a:effectLst>
            <a:outerShdw blurRad="127000" dist="254000" dir="2700000" algn="tl" rotWithShape="0">
              <a:schemeClr val="bg1">
                <a:alpha val="30000"/>
              </a:schemeClr>
            </a:outerShdw>
          </a:effectLst>
          <a:scene3d>
            <a:camera prst="orthographicFront"/>
            <a:lightRig rig="threePt" dir="t"/>
          </a:scene3d>
          <a:sp3d>
            <a:bevelT w="190500" h="190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25214" y="2412166"/>
            <a:ext cx="795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3700" indent="-393700">
              <a:buFont typeface="Arial" panose="020B0604020202020204" pitchFamily="34" charset="0"/>
              <a:buChar char="•"/>
            </a:pPr>
            <a:r>
              <a:rPr lang="en-US" sz="3200" dirty="0" smtClean="0"/>
              <a:t>“Lectures on the Faith" </a:t>
            </a:r>
            <a:r>
              <a:rPr lang="en-US" sz="3200" dirty="0"/>
              <a:t>(</a:t>
            </a:r>
            <a:r>
              <a:rPr lang="en-US" sz="3200" dirty="0" smtClean="0"/>
              <a:t>Doctrine)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1492" y="3021780"/>
            <a:ext cx="795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3700" indent="-393700">
              <a:buFont typeface="Arial" panose="020B0604020202020204" pitchFamily="34" charset="0"/>
              <a:buChar char="•"/>
            </a:pPr>
            <a:r>
              <a:rPr lang="en-US" sz="3200" dirty="0" smtClean="0"/>
              <a:t>Revelations from early leaders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1420" y="3641914"/>
            <a:ext cx="5922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Two “Official Declarations":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9954" y="4219996"/>
            <a:ext cx="795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3700" indent="-393700">
              <a:buFont typeface="Arial" panose="020B0604020202020204" pitchFamily="34" charset="0"/>
              <a:buChar char="•"/>
            </a:pPr>
            <a:r>
              <a:rPr lang="en-US" sz="3200" dirty="0" smtClean="0"/>
              <a:t>Reversal of policy on plural marriages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6232" y="4798078"/>
            <a:ext cx="7956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3700" indent="-393700">
              <a:buFont typeface="Arial" panose="020B0604020202020204" pitchFamily="34" charset="0"/>
              <a:buChar char="•"/>
            </a:pPr>
            <a:r>
              <a:rPr lang="en-US" sz="3200" dirty="0" smtClean="0"/>
              <a:t>Reversal of policy of admitting African-Americans to the priesthood</a:t>
            </a:r>
          </a:p>
        </p:txBody>
      </p:sp>
    </p:spTree>
    <p:extLst>
      <p:ext uri="{BB962C8B-B14F-4D97-AF65-F5344CB8AC3E}">
        <p14:creationId xmlns:p14="http://schemas.microsoft.com/office/powerpoint/2010/main" val="113946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1.gstatic.com/images?q=tbn:ANd9GcR7XyOx1U-JiL7sum_uoT-MtZqrA5qmE5UOAQ9CUIx2Isj_Cw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4589">
            <a:off x="6594019" y="1616331"/>
            <a:ext cx="2070915" cy="2761220"/>
          </a:xfrm>
          <a:prstGeom prst="rect">
            <a:avLst/>
          </a:prstGeom>
          <a:noFill/>
          <a:effectLst>
            <a:outerShdw blurRad="127000" dist="254000" dir="8100000" algn="tr" rotWithShape="0">
              <a:schemeClr val="bg1"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68" name="TextBox 67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583324"/>
            <a:ext cx="8360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Pearl of Great Price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1941" y="1192938"/>
            <a:ext cx="83351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Contains 5 sections, written by </a:t>
            </a:r>
            <a:r>
              <a:rPr lang="en-US" sz="3200" dirty="0" smtClean="0"/>
              <a:t>Smith plus </a:t>
            </a:r>
            <a:r>
              <a:rPr lang="en-US" sz="3200" dirty="0"/>
              <a:t>the Articles of Faith</a:t>
            </a:r>
            <a:endParaRPr lang="en-US" sz="32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46680" y="2275532"/>
            <a:ext cx="5922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Canonized in 1880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97968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68" name="TextBox 67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583324"/>
            <a:ext cx="8360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KJV Bible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1941" y="1192938"/>
            <a:ext cx="8335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“Insofar as it's correctly translated"</a:t>
            </a:r>
          </a:p>
        </p:txBody>
      </p:sp>
      <p:pic>
        <p:nvPicPr>
          <p:cNvPr id="5122" name="Picture 2" descr="400th Anniversary KJV Bible with Apocrypha (1611 Edition) by Hendrickson Publisher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6" t="5383" r="28839" b="14643"/>
          <a:stretch/>
        </p:blipFill>
        <p:spPr bwMode="auto">
          <a:xfrm rot="21059781">
            <a:off x="5825141" y="1678718"/>
            <a:ext cx="2708830" cy="3014052"/>
          </a:xfrm>
          <a:prstGeom prst="rect">
            <a:avLst/>
          </a:prstGeom>
          <a:noFill/>
          <a:effectLst>
            <a:outerShdw blurRad="127000" dist="254000" dir="8100000" algn="tr" rotWithShape="0">
              <a:schemeClr val="bg1"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49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11" name="TextBox 10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pic>
        <p:nvPicPr>
          <p:cNvPr id="1026" name="Picture 2" descr="Reasoning from the Scriptures with Muslims by Ron Rhod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3074">
            <a:off x="898029" y="740399"/>
            <a:ext cx="2720567" cy="4139994"/>
          </a:xfrm>
          <a:prstGeom prst="rect">
            <a:avLst/>
          </a:prstGeom>
          <a:noFill/>
          <a:effectLst>
            <a:outerShdw blurRad="127000" dist="254000" dir="2700000" algn="tl" rotWithShape="0">
              <a:schemeClr val="bg1">
                <a:alpha val="25000"/>
              </a:schemeClr>
            </a:outerShdw>
          </a:effectLst>
          <a:scene3d>
            <a:camera prst="orthographicFront"/>
            <a:lightRig rig="threePt" dir="t"/>
          </a:scene3d>
          <a:sp3d>
            <a:bevelT w="190500" h="190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31809" y="7681744"/>
            <a:ext cx="3793191" cy="710964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$10.50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7598" y="5019054"/>
            <a:ext cx="1832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$10.50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11795" y="5029200"/>
            <a:ext cx="1832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$11.50</a:t>
            </a:r>
          </a:p>
        </p:txBody>
      </p:sp>
      <p:pic>
        <p:nvPicPr>
          <p:cNvPr id="1030" name="Picture 6" descr="Glad News!: God Loves You My Muslim Frie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1124">
            <a:off x="5102819" y="669803"/>
            <a:ext cx="2724150" cy="4128136"/>
          </a:xfrm>
          <a:prstGeom prst="rect">
            <a:avLst/>
          </a:prstGeom>
          <a:noFill/>
          <a:effectLst>
            <a:outerShdw blurRad="127000" dist="254000" dir="7800000" algn="t" rotWithShape="0">
              <a:schemeClr val="bg1">
                <a:alpha val="30000"/>
              </a:schemeClr>
            </a:outerShdw>
          </a:effectLst>
          <a:scene3d>
            <a:camera prst="orthographicFront"/>
            <a:lightRig rig="threePt" dir="t"/>
          </a:scene3d>
          <a:sp3d>
            <a:bevelT w="190500" h="190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009724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68" name="TextBox 67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pic>
        <p:nvPicPr>
          <p:cNvPr id="2050" name="Picture 2" descr="http://upload.wikimedia.org/wikipedia/commons/1/15/Latter-day_Saint_Scripture_Quadruple_Combina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12095">
            <a:off x="2308220" y="-868930"/>
            <a:ext cx="4206452" cy="7558260"/>
          </a:xfrm>
          <a:prstGeom prst="rect">
            <a:avLst/>
          </a:prstGeom>
          <a:noFill/>
          <a:effectLst>
            <a:outerShdw blurRad="127000" dist="254000" dir="2700000" algn="tl" rotWithShape="0">
              <a:schemeClr val="bg1">
                <a:alpha val="30000"/>
              </a:schemeClr>
            </a:outerShdw>
          </a:effectLst>
          <a:scene3d>
            <a:camera prst="orthographicFront"/>
            <a:lightRig rig="threePt" dir="t"/>
          </a:scene3d>
          <a:sp3d>
            <a:bevelT w="190500" h="190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11111" y="1478844"/>
            <a:ext cx="531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 </a:t>
            </a:r>
            <a:r>
              <a:rPr lang="en-US" sz="3600" dirty="0"/>
              <a:t>W</a:t>
            </a:r>
            <a:r>
              <a:rPr lang="en-US" sz="3600" dirty="0" smtClean="0"/>
              <a:t>hole Shebang</a:t>
            </a:r>
          </a:p>
        </p:txBody>
      </p:sp>
    </p:spTree>
    <p:extLst>
      <p:ext uri="{BB962C8B-B14F-4D97-AF65-F5344CB8AC3E}">
        <p14:creationId xmlns:p14="http://schemas.microsoft.com/office/powerpoint/2010/main" val="13834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68" name="TextBox 67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pic>
        <p:nvPicPr>
          <p:cNvPr id="1026" name="Picture 2" descr="http://www.luv1another.com/jod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7747">
            <a:off x="509578" y="1706138"/>
            <a:ext cx="7784154" cy="2193256"/>
          </a:xfrm>
          <a:prstGeom prst="rect">
            <a:avLst/>
          </a:prstGeom>
          <a:noFill/>
          <a:effectLst>
            <a:outerShdw blurRad="127000" dist="254000" dir="2700000" algn="tl" rotWithShape="0">
              <a:schemeClr val="bg1"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6935" y="3647657"/>
            <a:ext cx="8219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26 volume “Journal of Discourses”</a:t>
            </a:r>
          </a:p>
          <a:p>
            <a:pPr algn="ctr"/>
            <a:r>
              <a:rPr lang="en-US" sz="3600" dirty="0" smtClean="0"/>
              <a:t>(compiled 1854-1886)</a:t>
            </a:r>
          </a:p>
        </p:txBody>
      </p:sp>
    </p:spTree>
    <p:extLst>
      <p:ext uri="{BB962C8B-B14F-4D97-AF65-F5344CB8AC3E}">
        <p14:creationId xmlns:p14="http://schemas.microsoft.com/office/powerpoint/2010/main" val="90950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62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68" name="TextBox 67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pic>
        <p:nvPicPr>
          <p:cNvPr id="3" name="South Park Tells About the Foundation of Mormonism and Joseph Smi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6490" y="1129263"/>
            <a:ext cx="6491021" cy="3651199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bevelT w="190500" h="190500"/>
            <a:contourClr>
              <a:srgbClr val="FFFFFF"/>
            </a:contourClr>
          </a:sp3d>
        </p:spPr>
      </p:pic>
      <p:grpSp>
        <p:nvGrpSpPr>
          <p:cNvPr id="110" name="Group 109"/>
          <p:cNvGrpSpPr/>
          <p:nvPr/>
        </p:nvGrpSpPr>
        <p:grpSpPr>
          <a:xfrm flipH="1">
            <a:off x="3573014" y="978619"/>
            <a:ext cx="4415677" cy="3923647"/>
            <a:chOff x="1140179" y="961434"/>
            <a:chExt cx="4415677" cy="3923647"/>
          </a:xfrm>
        </p:grpSpPr>
        <p:sp>
          <p:nvSpPr>
            <p:cNvPr id="111" name="Freeform 110"/>
            <p:cNvSpPr/>
            <p:nvPr/>
          </p:nvSpPr>
          <p:spPr>
            <a:xfrm>
              <a:off x="1140179" y="961434"/>
              <a:ext cx="4415677" cy="3923647"/>
            </a:xfrm>
            <a:custGeom>
              <a:avLst/>
              <a:gdLst>
                <a:gd name="connsiteX0" fmla="*/ 432211 w 4697782"/>
                <a:gd name="connsiteY0" fmla="*/ 4151250 h 4510726"/>
                <a:gd name="connsiteX1" fmla="*/ 533811 w 4697782"/>
                <a:gd name="connsiteY1" fmla="*/ 335606 h 4510726"/>
                <a:gd name="connsiteX2" fmla="*/ 4417189 w 4697782"/>
                <a:gd name="connsiteY2" fmla="*/ 346895 h 4510726"/>
                <a:gd name="connsiteX3" fmla="*/ 4338166 w 4697782"/>
                <a:gd name="connsiteY3" fmla="*/ 1701561 h 4510726"/>
                <a:gd name="connsiteX4" fmla="*/ 3897900 w 4697782"/>
                <a:gd name="connsiteY4" fmla="*/ 2582095 h 4510726"/>
                <a:gd name="connsiteX5" fmla="*/ 4247855 w 4697782"/>
                <a:gd name="connsiteY5" fmla="*/ 4173828 h 4510726"/>
                <a:gd name="connsiteX6" fmla="*/ 432211 w 4697782"/>
                <a:gd name="connsiteY6" fmla="*/ 4151250 h 4510726"/>
                <a:gd name="connsiteX0" fmla="*/ 0 w 4265571"/>
                <a:gd name="connsiteY0" fmla="*/ 4151250 h 4510726"/>
                <a:gd name="connsiteX1" fmla="*/ 101600 w 4265571"/>
                <a:gd name="connsiteY1" fmla="*/ 335606 h 4510726"/>
                <a:gd name="connsiteX2" fmla="*/ 3984978 w 4265571"/>
                <a:gd name="connsiteY2" fmla="*/ 346895 h 4510726"/>
                <a:gd name="connsiteX3" fmla="*/ 3905955 w 4265571"/>
                <a:gd name="connsiteY3" fmla="*/ 1701561 h 4510726"/>
                <a:gd name="connsiteX4" fmla="*/ 3465689 w 4265571"/>
                <a:gd name="connsiteY4" fmla="*/ 2582095 h 4510726"/>
                <a:gd name="connsiteX5" fmla="*/ 3815644 w 4265571"/>
                <a:gd name="connsiteY5" fmla="*/ 4173828 h 4510726"/>
                <a:gd name="connsiteX6" fmla="*/ 0 w 4265571"/>
                <a:gd name="connsiteY6" fmla="*/ 4151250 h 4510726"/>
                <a:gd name="connsiteX0" fmla="*/ 0 w 4265571"/>
                <a:gd name="connsiteY0" fmla="*/ 3815644 h 4175120"/>
                <a:gd name="connsiteX1" fmla="*/ 101600 w 4265571"/>
                <a:gd name="connsiteY1" fmla="*/ 0 h 4175120"/>
                <a:gd name="connsiteX2" fmla="*/ 3984978 w 4265571"/>
                <a:gd name="connsiteY2" fmla="*/ 11289 h 4175120"/>
                <a:gd name="connsiteX3" fmla="*/ 3905955 w 4265571"/>
                <a:gd name="connsiteY3" fmla="*/ 1365955 h 4175120"/>
                <a:gd name="connsiteX4" fmla="*/ 3465689 w 4265571"/>
                <a:gd name="connsiteY4" fmla="*/ 2246489 h 4175120"/>
                <a:gd name="connsiteX5" fmla="*/ 3815644 w 4265571"/>
                <a:gd name="connsiteY5" fmla="*/ 3838222 h 4175120"/>
                <a:gd name="connsiteX6" fmla="*/ 0 w 4265571"/>
                <a:gd name="connsiteY6" fmla="*/ 3815644 h 4175120"/>
                <a:gd name="connsiteX0" fmla="*/ 0 w 4265571"/>
                <a:gd name="connsiteY0" fmla="*/ 3815644 h 3838222"/>
                <a:gd name="connsiteX1" fmla="*/ 101600 w 4265571"/>
                <a:gd name="connsiteY1" fmla="*/ 0 h 3838222"/>
                <a:gd name="connsiteX2" fmla="*/ 3984978 w 4265571"/>
                <a:gd name="connsiteY2" fmla="*/ 11289 h 3838222"/>
                <a:gd name="connsiteX3" fmla="*/ 3905955 w 4265571"/>
                <a:gd name="connsiteY3" fmla="*/ 1365955 h 3838222"/>
                <a:gd name="connsiteX4" fmla="*/ 3465689 w 4265571"/>
                <a:gd name="connsiteY4" fmla="*/ 2246489 h 3838222"/>
                <a:gd name="connsiteX5" fmla="*/ 3815644 w 4265571"/>
                <a:gd name="connsiteY5" fmla="*/ 3838222 h 3838222"/>
                <a:gd name="connsiteX6" fmla="*/ 0 w 4265571"/>
                <a:gd name="connsiteY6" fmla="*/ 3815644 h 3838222"/>
                <a:gd name="connsiteX0" fmla="*/ 0 w 4265571"/>
                <a:gd name="connsiteY0" fmla="*/ 3815644 h 3838222"/>
                <a:gd name="connsiteX1" fmla="*/ 101600 w 4265571"/>
                <a:gd name="connsiteY1" fmla="*/ 0 h 3838222"/>
                <a:gd name="connsiteX2" fmla="*/ 3984978 w 4265571"/>
                <a:gd name="connsiteY2" fmla="*/ 11289 h 3838222"/>
                <a:gd name="connsiteX3" fmla="*/ 3905955 w 4265571"/>
                <a:gd name="connsiteY3" fmla="*/ 1365955 h 3838222"/>
                <a:gd name="connsiteX4" fmla="*/ 3465689 w 4265571"/>
                <a:gd name="connsiteY4" fmla="*/ 2246489 h 3838222"/>
                <a:gd name="connsiteX5" fmla="*/ 3996266 w 4265571"/>
                <a:gd name="connsiteY5" fmla="*/ 3556000 h 3838222"/>
                <a:gd name="connsiteX6" fmla="*/ 3815644 w 4265571"/>
                <a:gd name="connsiteY6" fmla="*/ 3838222 h 3838222"/>
                <a:gd name="connsiteX7" fmla="*/ 0 w 4265571"/>
                <a:gd name="connsiteY7" fmla="*/ 3815644 h 3838222"/>
                <a:gd name="connsiteX0" fmla="*/ 0 w 4370847"/>
                <a:gd name="connsiteY0" fmla="*/ 3815644 h 3838222"/>
                <a:gd name="connsiteX1" fmla="*/ 101600 w 4370847"/>
                <a:gd name="connsiteY1" fmla="*/ 0 h 3838222"/>
                <a:gd name="connsiteX2" fmla="*/ 3984978 w 4370847"/>
                <a:gd name="connsiteY2" fmla="*/ 11289 h 3838222"/>
                <a:gd name="connsiteX3" fmla="*/ 4222044 w 4370847"/>
                <a:gd name="connsiteY3" fmla="*/ 169333 h 3838222"/>
                <a:gd name="connsiteX4" fmla="*/ 3905955 w 4370847"/>
                <a:gd name="connsiteY4" fmla="*/ 1365955 h 3838222"/>
                <a:gd name="connsiteX5" fmla="*/ 3465689 w 4370847"/>
                <a:gd name="connsiteY5" fmla="*/ 2246489 h 3838222"/>
                <a:gd name="connsiteX6" fmla="*/ 3996266 w 4370847"/>
                <a:gd name="connsiteY6" fmla="*/ 3556000 h 3838222"/>
                <a:gd name="connsiteX7" fmla="*/ 3815644 w 4370847"/>
                <a:gd name="connsiteY7" fmla="*/ 3838222 h 3838222"/>
                <a:gd name="connsiteX8" fmla="*/ 0 w 4370847"/>
                <a:gd name="connsiteY8" fmla="*/ 3815644 h 3838222"/>
                <a:gd name="connsiteX0" fmla="*/ 0 w 4387384"/>
                <a:gd name="connsiteY0" fmla="*/ 3818466 h 3841044"/>
                <a:gd name="connsiteX1" fmla="*/ 101600 w 4387384"/>
                <a:gd name="connsiteY1" fmla="*/ 2822 h 3841044"/>
                <a:gd name="connsiteX2" fmla="*/ 3984978 w 4387384"/>
                <a:gd name="connsiteY2" fmla="*/ 14111 h 3841044"/>
                <a:gd name="connsiteX3" fmla="*/ 4255911 w 4387384"/>
                <a:gd name="connsiteY3" fmla="*/ 138288 h 3841044"/>
                <a:gd name="connsiteX4" fmla="*/ 3905955 w 4387384"/>
                <a:gd name="connsiteY4" fmla="*/ 1368777 h 3841044"/>
                <a:gd name="connsiteX5" fmla="*/ 3465689 w 4387384"/>
                <a:gd name="connsiteY5" fmla="*/ 2249311 h 3841044"/>
                <a:gd name="connsiteX6" fmla="*/ 3996266 w 4387384"/>
                <a:gd name="connsiteY6" fmla="*/ 3558822 h 3841044"/>
                <a:gd name="connsiteX7" fmla="*/ 3815644 w 4387384"/>
                <a:gd name="connsiteY7" fmla="*/ 3841044 h 3841044"/>
                <a:gd name="connsiteX8" fmla="*/ 0 w 4387384"/>
                <a:gd name="connsiteY8" fmla="*/ 3818466 h 3841044"/>
                <a:gd name="connsiteX0" fmla="*/ 0 w 4449174"/>
                <a:gd name="connsiteY0" fmla="*/ 3895551 h 3918129"/>
                <a:gd name="connsiteX1" fmla="*/ 101600 w 4449174"/>
                <a:gd name="connsiteY1" fmla="*/ 79907 h 3918129"/>
                <a:gd name="connsiteX2" fmla="*/ 3984978 w 4449174"/>
                <a:gd name="connsiteY2" fmla="*/ 91196 h 3918129"/>
                <a:gd name="connsiteX3" fmla="*/ 4368800 w 4449174"/>
                <a:gd name="connsiteY3" fmla="*/ 102484 h 3918129"/>
                <a:gd name="connsiteX4" fmla="*/ 3905955 w 4449174"/>
                <a:gd name="connsiteY4" fmla="*/ 1445862 h 3918129"/>
                <a:gd name="connsiteX5" fmla="*/ 3465689 w 4449174"/>
                <a:gd name="connsiteY5" fmla="*/ 2326396 h 3918129"/>
                <a:gd name="connsiteX6" fmla="*/ 3996266 w 4449174"/>
                <a:gd name="connsiteY6" fmla="*/ 3635907 h 3918129"/>
                <a:gd name="connsiteX7" fmla="*/ 3815644 w 4449174"/>
                <a:gd name="connsiteY7" fmla="*/ 3918129 h 3918129"/>
                <a:gd name="connsiteX8" fmla="*/ 0 w 4449174"/>
                <a:gd name="connsiteY8" fmla="*/ 3895551 h 3918129"/>
                <a:gd name="connsiteX0" fmla="*/ 0 w 4434511"/>
                <a:gd name="connsiteY0" fmla="*/ 3907420 h 3929998"/>
                <a:gd name="connsiteX1" fmla="*/ 101600 w 4434511"/>
                <a:gd name="connsiteY1" fmla="*/ 91776 h 3929998"/>
                <a:gd name="connsiteX2" fmla="*/ 3984978 w 4434511"/>
                <a:gd name="connsiteY2" fmla="*/ 103065 h 3929998"/>
                <a:gd name="connsiteX3" fmla="*/ 4385224 w 4434511"/>
                <a:gd name="connsiteY3" fmla="*/ 84608 h 3929998"/>
                <a:gd name="connsiteX4" fmla="*/ 4368800 w 4434511"/>
                <a:gd name="connsiteY4" fmla="*/ 114353 h 3929998"/>
                <a:gd name="connsiteX5" fmla="*/ 3905955 w 4434511"/>
                <a:gd name="connsiteY5" fmla="*/ 1457731 h 3929998"/>
                <a:gd name="connsiteX6" fmla="*/ 3465689 w 4434511"/>
                <a:gd name="connsiteY6" fmla="*/ 2338265 h 3929998"/>
                <a:gd name="connsiteX7" fmla="*/ 3996266 w 4434511"/>
                <a:gd name="connsiteY7" fmla="*/ 3647776 h 3929998"/>
                <a:gd name="connsiteX8" fmla="*/ 3815644 w 4434511"/>
                <a:gd name="connsiteY8" fmla="*/ 3929998 h 3929998"/>
                <a:gd name="connsiteX9" fmla="*/ 0 w 4434511"/>
                <a:gd name="connsiteY9" fmla="*/ 3907420 h 3929998"/>
                <a:gd name="connsiteX0" fmla="*/ 0 w 4428913"/>
                <a:gd name="connsiteY0" fmla="*/ 3907293 h 3929871"/>
                <a:gd name="connsiteX1" fmla="*/ 101600 w 4428913"/>
                <a:gd name="connsiteY1" fmla="*/ 91649 h 3929871"/>
                <a:gd name="connsiteX2" fmla="*/ 3984978 w 4428913"/>
                <a:gd name="connsiteY2" fmla="*/ 102938 h 3929871"/>
                <a:gd name="connsiteX3" fmla="*/ 4385224 w 4428913"/>
                <a:gd name="connsiteY3" fmla="*/ 84481 h 3929871"/>
                <a:gd name="connsiteX4" fmla="*/ 4372224 w 4428913"/>
                <a:gd name="connsiteY4" fmla="*/ 84481 h 3929871"/>
                <a:gd name="connsiteX5" fmla="*/ 4368800 w 4428913"/>
                <a:gd name="connsiteY5" fmla="*/ 114226 h 3929871"/>
                <a:gd name="connsiteX6" fmla="*/ 3905955 w 4428913"/>
                <a:gd name="connsiteY6" fmla="*/ 1457604 h 3929871"/>
                <a:gd name="connsiteX7" fmla="*/ 3465689 w 4428913"/>
                <a:gd name="connsiteY7" fmla="*/ 2338138 h 3929871"/>
                <a:gd name="connsiteX8" fmla="*/ 3996266 w 4428913"/>
                <a:gd name="connsiteY8" fmla="*/ 3647649 h 3929871"/>
                <a:gd name="connsiteX9" fmla="*/ 3815644 w 4428913"/>
                <a:gd name="connsiteY9" fmla="*/ 3929871 h 3929871"/>
                <a:gd name="connsiteX10" fmla="*/ 0 w 4428913"/>
                <a:gd name="connsiteY10" fmla="*/ 3907293 h 3929871"/>
                <a:gd name="connsiteX0" fmla="*/ 0 w 4428913"/>
                <a:gd name="connsiteY0" fmla="*/ 3901069 h 3923647"/>
                <a:gd name="connsiteX1" fmla="*/ 101600 w 4428913"/>
                <a:gd name="connsiteY1" fmla="*/ 85425 h 3923647"/>
                <a:gd name="connsiteX2" fmla="*/ 3984978 w 4428913"/>
                <a:gd name="connsiteY2" fmla="*/ 96714 h 3923647"/>
                <a:gd name="connsiteX3" fmla="*/ 4385224 w 4428913"/>
                <a:gd name="connsiteY3" fmla="*/ 78257 h 3923647"/>
                <a:gd name="connsiteX4" fmla="*/ 4372224 w 4428913"/>
                <a:gd name="connsiteY4" fmla="*/ 78257 h 3923647"/>
                <a:gd name="connsiteX5" fmla="*/ 4363557 w 4428913"/>
                <a:gd name="connsiteY5" fmla="*/ 104258 h 3923647"/>
                <a:gd name="connsiteX6" fmla="*/ 4368800 w 4428913"/>
                <a:gd name="connsiteY6" fmla="*/ 108002 h 3923647"/>
                <a:gd name="connsiteX7" fmla="*/ 3905955 w 4428913"/>
                <a:gd name="connsiteY7" fmla="*/ 1451380 h 3923647"/>
                <a:gd name="connsiteX8" fmla="*/ 3465689 w 4428913"/>
                <a:gd name="connsiteY8" fmla="*/ 2331914 h 3923647"/>
                <a:gd name="connsiteX9" fmla="*/ 3996266 w 4428913"/>
                <a:gd name="connsiteY9" fmla="*/ 3641425 h 3923647"/>
                <a:gd name="connsiteX10" fmla="*/ 3815644 w 4428913"/>
                <a:gd name="connsiteY10" fmla="*/ 3923647 h 3923647"/>
                <a:gd name="connsiteX11" fmla="*/ 0 w 4428913"/>
                <a:gd name="connsiteY11" fmla="*/ 3901069 h 3923647"/>
                <a:gd name="connsiteX0" fmla="*/ 0 w 4428913"/>
                <a:gd name="connsiteY0" fmla="*/ 3901069 h 3923647"/>
                <a:gd name="connsiteX1" fmla="*/ 101600 w 4428913"/>
                <a:gd name="connsiteY1" fmla="*/ 85425 h 3923647"/>
                <a:gd name="connsiteX2" fmla="*/ 3984978 w 4428913"/>
                <a:gd name="connsiteY2" fmla="*/ 96714 h 3923647"/>
                <a:gd name="connsiteX3" fmla="*/ 4385224 w 4428913"/>
                <a:gd name="connsiteY3" fmla="*/ 78257 h 3923647"/>
                <a:gd name="connsiteX4" fmla="*/ 4354877 w 4428913"/>
                <a:gd name="connsiteY4" fmla="*/ 103038 h 3923647"/>
                <a:gd name="connsiteX5" fmla="*/ 4363557 w 4428913"/>
                <a:gd name="connsiteY5" fmla="*/ 104258 h 3923647"/>
                <a:gd name="connsiteX6" fmla="*/ 4368800 w 4428913"/>
                <a:gd name="connsiteY6" fmla="*/ 108002 h 3923647"/>
                <a:gd name="connsiteX7" fmla="*/ 3905955 w 4428913"/>
                <a:gd name="connsiteY7" fmla="*/ 1451380 h 3923647"/>
                <a:gd name="connsiteX8" fmla="*/ 3465689 w 4428913"/>
                <a:gd name="connsiteY8" fmla="*/ 2331914 h 3923647"/>
                <a:gd name="connsiteX9" fmla="*/ 3996266 w 4428913"/>
                <a:gd name="connsiteY9" fmla="*/ 3641425 h 3923647"/>
                <a:gd name="connsiteX10" fmla="*/ 3815644 w 4428913"/>
                <a:gd name="connsiteY10" fmla="*/ 3923647 h 3923647"/>
                <a:gd name="connsiteX11" fmla="*/ 0 w 4428913"/>
                <a:gd name="connsiteY11" fmla="*/ 3901069 h 3923647"/>
                <a:gd name="connsiteX0" fmla="*/ 4363557 w 4454997"/>
                <a:gd name="connsiteY0" fmla="*/ 104258 h 3923647"/>
                <a:gd name="connsiteX1" fmla="*/ 4368800 w 4454997"/>
                <a:gd name="connsiteY1" fmla="*/ 108002 h 3923647"/>
                <a:gd name="connsiteX2" fmla="*/ 3905955 w 4454997"/>
                <a:gd name="connsiteY2" fmla="*/ 1451380 h 3923647"/>
                <a:gd name="connsiteX3" fmla="*/ 3465689 w 4454997"/>
                <a:gd name="connsiteY3" fmla="*/ 2331914 h 3923647"/>
                <a:gd name="connsiteX4" fmla="*/ 3996266 w 4454997"/>
                <a:gd name="connsiteY4" fmla="*/ 3641425 h 3923647"/>
                <a:gd name="connsiteX5" fmla="*/ 3815644 w 4454997"/>
                <a:gd name="connsiteY5" fmla="*/ 3923647 h 3923647"/>
                <a:gd name="connsiteX6" fmla="*/ 0 w 4454997"/>
                <a:gd name="connsiteY6" fmla="*/ 3901069 h 3923647"/>
                <a:gd name="connsiteX7" fmla="*/ 101600 w 4454997"/>
                <a:gd name="connsiteY7" fmla="*/ 85425 h 3923647"/>
                <a:gd name="connsiteX8" fmla="*/ 3984978 w 4454997"/>
                <a:gd name="connsiteY8" fmla="*/ 96714 h 3923647"/>
                <a:gd name="connsiteX9" fmla="*/ 4385224 w 4454997"/>
                <a:gd name="connsiteY9" fmla="*/ 78257 h 3923647"/>
                <a:gd name="connsiteX10" fmla="*/ 4354877 w 4454997"/>
                <a:gd name="connsiteY10" fmla="*/ 103038 h 3923647"/>
                <a:gd name="connsiteX11" fmla="*/ 4454997 w 4454997"/>
                <a:gd name="connsiteY11" fmla="*/ 195698 h 3923647"/>
                <a:gd name="connsiteX0" fmla="*/ 4363557 w 4462431"/>
                <a:gd name="connsiteY0" fmla="*/ 104258 h 3923647"/>
                <a:gd name="connsiteX1" fmla="*/ 4368800 w 4462431"/>
                <a:gd name="connsiteY1" fmla="*/ 108002 h 3923647"/>
                <a:gd name="connsiteX2" fmla="*/ 3905955 w 4462431"/>
                <a:gd name="connsiteY2" fmla="*/ 1451380 h 3923647"/>
                <a:gd name="connsiteX3" fmla="*/ 3465689 w 4462431"/>
                <a:gd name="connsiteY3" fmla="*/ 2331914 h 3923647"/>
                <a:gd name="connsiteX4" fmla="*/ 3996266 w 4462431"/>
                <a:gd name="connsiteY4" fmla="*/ 3641425 h 3923647"/>
                <a:gd name="connsiteX5" fmla="*/ 3815644 w 4462431"/>
                <a:gd name="connsiteY5" fmla="*/ 3923647 h 3923647"/>
                <a:gd name="connsiteX6" fmla="*/ 0 w 4462431"/>
                <a:gd name="connsiteY6" fmla="*/ 3901069 h 3923647"/>
                <a:gd name="connsiteX7" fmla="*/ 101600 w 4462431"/>
                <a:gd name="connsiteY7" fmla="*/ 85425 h 3923647"/>
                <a:gd name="connsiteX8" fmla="*/ 3984978 w 4462431"/>
                <a:gd name="connsiteY8" fmla="*/ 96714 h 3923647"/>
                <a:gd name="connsiteX9" fmla="*/ 4385224 w 4462431"/>
                <a:gd name="connsiteY9" fmla="*/ 78257 h 3923647"/>
                <a:gd name="connsiteX10" fmla="*/ 4354877 w 4462431"/>
                <a:gd name="connsiteY10" fmla="*/ 103038 h 3923647"/>
                <a:gd name="connsiteX11" fmla="*/ 4462431 w 4462431"/>
                <a:gd name="connsiteY11" fmla="*/ 198176 h 3923647"/>
                <a:gd name="connsiteX0" fmla="*/ 4363557 w 4428913"/>
                <a:gd name="connsiteY0" fmla="*/ 104258 h 3923647"/>
                <a:gd name="connsiteX1" fmla="*/ 4368800 w 4428913"/>
                <a:gd name="connsiteY1" fmla="*/ 108002 h 3923647"/>
                <a:gd name="connsiteX2" fmla="*/ 3905955 w 4428913"/>
                <a:gd name="connsiteY2" fmla="*/ 1451380 h 3923647"/>
                <a:gd name="connsiteX3" fmla="*/ 3465689 w 4428913"/>
                <a:gd name="connsiteY3" fmla="*/ 2331914 h 3923647"/>
                <a:gd name="connsiteX4" fmla="*/ 3996266 w 4428913"/>
                <a:gd name="connsiteY4" fmla="*/ 3641425 h 3923647"/>
                <a:gd name="connsiteX5" fmla="*/ 3815644 w 4428913"/>
                <a:gd name="connsiteY5" fmla="*/ 3923647 h 3923647"/>
                <a:gd name="connsiteX6" fmla="*/ 0 w 4428913"/>
                <a:gd name="connsiteY6" fmla="*/ 3901069 h 3923647"/>
                <a:gd name="connsiteX7" fmla="*/ 101600 w 4428913"/>
                <a:gd name="connsiteY7" fmla="*/ 85425 h 3923647"/>
                <a:gd name="connsiteX8" fmla="*/ 3984978 w 4428913"/>
                <a:gd name="connsiteY8" fmla="*/ 96714 h 3923647"/>
                <a:gd name="connsiteX9" fmla="*/ 4385224 w 4428913"/>
                <a:gd name="connsiteY9" fmla="*/ 78257 h 3923647"/>
                <a:gd name="connsiteX10" fmla="*/ 4354877 w 4428913"/>
                <a:gd name="connsiteY10" fmla="*/ 103038 h 3923647"/>
                <a:gd name="connsiteX11" fmla="*/ 4355875 w 4428913"/>
                <a:gd name="connsiteY11" fmla="*/ 91620 h 3923647"/>
                <a:gd name="connsiteX0" fmla="*/ 4363557 w 4428913"/>
                <a:gd name="connsiteY0" fmla="*/ 104258 h 3923647"/>
                <a:gd name="connsiteX1" fmla="*/ 4368800 w 4428913"/>
                <a:gd name="connsiteY1" fmla="*/ 108002 h 3923647"/>
                <a:gd name="connsiteX2" fmla="*/ 3905955 w 4428913"/>
                <a:gd name="connsiteY2" fmla="*/ 1451380 h 3923647"/>
                <a:gd name="connsiteX3" fmla="*/ 3465689 w 4428913"/>
                <a:gd name="connsiteY3" fmla="*/ 2331914 h 3923647"/>
                <a:gd name="connsiteX4" fmla="*/ 3996266 w 4428913"/>
                <a:gd name="connsiteY4" fmla="*/ 3641425 h 3923647"/>
                <a:gd name="connsiteX5" fmla="*/ 3815644 w 4428913"/>
                <a:gd name="connsiteY5" fmla="*/ 3923647 h 3923647"/>
                <a:gd name="connsiteX6" fmla="*/ 0 w 4428913"/>
                <a:gd name="connsiteY6" fmla="*/ 3901069 h 3923647"/>
                <a:gd name="connsiteX7" fmla="*/ 101600 w 4428913"/>
                <a:gd name="connsiteY7" fmla="*/ 85425 h 3923647"/>
                <a:gd name="connsiteX8" fmla="*/ 3984978 w 4428913"/>
                <a:gd name="connsiteY8" fmla="*/ 96714 h 3923647"/>
                <a:gd name="connsiteX9" fmla="*/ 4385224 w 4428913"/>
                <a:gd name="connsiteY9" fmla="*/ 78257 h 3923647"/>
                <a:gd name="connsiteX10" fmla="*/ 4354877 w 4428913"/>
                <a:gd name="connsiteY10" fmla="*/ 103038 h 3923647"/>
                <a:gd name="connsiteX11" fmla="*/ 4355875 w 4428913"/>
                <a:gd name="connsiteY11" fmla="*/ 91620 h 3923647"/>
                <a:gd name="connsiteX0" fmla="*/ 4363557 w 4447256"/>
                <a:gd name="connsiteY0" fmla="*/ 104258 h 3923647"/>
                <a:gd name="connsiteX1" fmla="*/ 4368800 w 4447256"/>
                <a:gd name="connsiteY1" fmla="*/ 108002 h 3923647"/>
                <a:gd name="connsiteX2" fmla="*/ 3905955 w 4447256"/>
                <a:gd name="connsiteY2" fmla="*/ 1451380 h 3923647"/>
                <a:gd name="connsiteX3" fmla="*/ 3465689 w 4447256"/>
                <a:gd name="connsiteY3" fmla="*/ 2331914 h 3923647"/>
                <a:gd name="connsiteX4" fmla="*/ 3996266 w 4447256"/>
                <a:gd name="connsiteY4" fmla="*/ 3641425 h 3923647"/>
                <a:gd name="connsiteX5" fmla="*/ 3815644 w 4447256"/>
                <a:gd name="connsiteY5" fmla="*/ 3923647 h 3923647"/>
                <a:gd name="connsiteX6" fmla="*/ 0 w 4447256"/>
                <a:gd name="connsiteY6" fmla="*/ 3901069 h 3923647"/>
                <a:gd name="connsiteX7" fmla="*/ 101600 w 4447256"/>
                <a:gd name="connsiteY7" fmla="*/ 85425 h 3923647"/>
                <a:gd name="connsiteX8" fmla="*/ 3984978 w 4447256"/>
                <a:gd name="connsiteY8" fmla="*/ 96714 h 3923647"/>
                <a:gd name="connsiteX9" fmla="*/ 4418069 w 4447256"/>
                <a:gd name="connsiteY9" fmla="*/ 77838 h 3923647"/>
                <a:gd name="connsiteX10" fmla="*/ 4385224 w 4447256"/>
                <a:gd name="connsiteY10" fmla="*/ 78257 h 3923647"/>
                <a:gd name="connsiteX11" fmla="*/ 4354877 w 4447256"/>
                <a:gd name="connsiteY11" fmla="*/ 103038 h 3923647"/>
                <a:gd name="connsiteX12" fmla="*/ 4355875 w 4447256"/>
                <a:gd name="connsiteY12" fmla="*/ 91620 h 3923647"/>
                <a:gd name="connsiteX0" fmla="*/ 4363557 w 4447256"/>
                <a:gd name="connsiteY0" fmla="*/ 104258 h 3923647"/>
                <a:gd name="connsiteX1" fmla="*/ 4368800 w 4447256"/>
                <a:gd name="connsiteY1" fmla="*/ 108002 h 3923647"/>
                <a:gd name="connsiteX2" fmla="*/ 3905955 w 4447256"/>
                <a:gd name="connsiteY2" fmla="*/ 1451380 h 3923647"/>
                <a:gd name="connsiteX3" fmla="*/ 3465689 w 4447256"/>
                <a:gd name="connsiteY3" fmla="*/ 2331914 h 3923647"/>
                <a:gd name="connsiteX4" fmla="*/ 3996266 w 4447256"/>
                <a:gd name="connsiteY4" fmla="*/ 3641425 h 3923647"/>
                <a:gd name="connsiteX5" fmla="*/ 3815644 w 4447256"/>
                <a:gd name="connsiteY5" fmla="*/ 3923647 h 3923647"/>
                <a:gd name="connsiteX6" fmla="*/ 0 w 4447256"/>
                <a:gd name="connsiteY6" fmla="*/ 3901069 h 3923647"/>
                <a:gd name="connsiteX7" fmla="*/ 101600 w 4447256"/>
                <a:gd name="connsiteY7" fmla="*/ 85425 h 3923647"/>
                <a:gd name="connsiteX8" fmla="*/ 3984978 w 4447256"/>
                <a:gd name="connsiteY8" fmla="*/ 96714 h 3923647"/>
                <a:gd name="connsiteX9" fmla="*/ 4418069 w 4447256"/>
                <a:gd name="connsiteY9" fmla="*/ 77838 h 3923647"/>
                <a:gd name="connsiteX10" fmla="*/ 4385224 w 4447256"/>
                <a:gd name="connsiteY10" fmla="*/ 78257 h 3923647"/>
                <a:gd name="connsiteX11" fmla="*/ 4354877 w 4447256"/>
                <a:gd name="connsiteY11" fmla="*/ 103038 h 3923647"/>
                <a:gd name="connsiteX12" fmla="*/ 4355875 w 4447256"/>
                <a:gd name="connsiteY12" fmla="*/ 91620 h 3923647"/>
                <a:gd name="connsiteX0" fmla="*/ 4363557 w 4444256"/>
                <a:gd name="connsiteY0" fmla="*/ 104258 h 3923647"/>
                <a:gd name="connsiteX1" fmla="*/ 4368800 w 4444256"/>
                <a:gd name="connsiteY1" fmla="*/ 108002 h 3923647"/>
                <a:gd name="connsiteX2" fmla="*/ 3905955 w 4444256"/>
                <a:gd name="connsiteY2" fmla="*/ 1451380 h 3923647"/>
                <a:gd name="connsiteX3" fmla="*/ 3465689 w 4444256"/>
                <a:gd name="connsiteY3" fmla="*/ 2331914 h 3923647"/>
                <a:gd name="connsiteX4" fmla="*/ 3996266 w 4444256"/>
                <a:gd name="connsiteY4" fmla="*/ 3641425 h 3923647"/>
                <a:gd name="connsiteX5" fmla="*/ 3815644 w 4444256"/>
                <a:gd name="connsiteY5" fmla="*/ 3923647 h 3923647"/>
                <a:gd name="connsiteX6" fmla="*/ 0 w 4444256"/>
                <a:gd name="connsiteY6" fmla="*/ 3901069 h 3923647"/>
                <a:gd name="connsiteX7" fmla="*/ 101600 w 4444256"/>
                <a:gd name="connsiteY7" fmla="*/ 85425 h 3923647"/>
                <a:gd name="connsiteX8" fmla="*/ 3984978 w 4444256"/>
                <a:gd name="connsiteY8" fmla="*/ 96714 h 3923647"/>
                <a:gd name="connsiteX9" fmla="*/ 4413112 w 4444256"/>
                <a:gd name="connsiteY9" fmla="*/ 87751 h 3923647"/>
                <a:gd name="connsiteX10" fmla="*/ 4385224 w 4444256"/>
                <a:gd name="connsiteY10" fmla="*/ 78257 h 3923647"/>
                <a:gd name="connsiteX11" fmla="*/ 4354877 w 4444256"/>
                <a:gd name="connsiteY11" fmla="*/ 103038 h 3923647"/>
                <a:gd name="connsiteX12" fmla="*/ 4355875 w 4444256"/>
                <a:gd name="connsiteY12" fmla="*/ 91620 h 3923647"/>
                <a:gd name="connsiteX0" fmla="*/ 4363557 w 4415677"/>
                <a:gd name="connsiteY0" fmla="*/ 104258 h 3923647"/>
                <a:gd name="connsiteX1" fmla="*/ 4368800 w 4415677"/>
                <a:gd name="connsiteY1" fmla="*/ 108002 h 3923647"/>
                <a:gd name="connsiteX2" fmla="*/ 3905955 w 4415677"/>
                <a:gd name="connsiteY2" fmla="*/ 1451380 h 3923647"/>
                <a:gd name="connsiteX3" fmla="*/ 3465689 w 4415677"/>
                <a:gd name="connsiteY3" fmla="*/ 2331914 h 3923647"/>
                <a:gd name="connsiteX4" fmla="*/ 3996266 w 4415677"/>
                <a:gd name="connsiteY4" fmla="*/ 3641425 h 3923647"/>
                <a:gd name="connsiteX5" fmla="*/ 3815644 w 4415677"/>
                <a:gd name="connsiteY5" fmla="*/ 3923647 h 3923647"/>
                <a:gd name="connsiteX6" fmla="*/ 0 w 4415677"/>
                <a:gd name="connsiteY6" fmla="*/ 3901069 h 3923647"/>
                <a:gd name="connsiteX7" fmla="*/ 101600 w 4415677"/>
                <a:gd name="connsiteY7" fmla="*/ 85425 h 3923647"/>
                <a:gd name="connsiteX8" fmla="*/ 3984978 w 4415677"/>
                <a:gd name="connsiteY8" fmla="*/ 96714 h 3923647"/>
                <a:gd name="connsiteX9" fmla="*/ 4363551 w 4415677"/>
                <a:gd name="connsiteY9" fmla="*/ 87751 h 3923647"/>
                <a:gd name="connsiteX10" fmla="*/ 4385224 w 4415677"/>
                <a:gd name="connsiteY10" fmla="*/ 78257 h 3923647"/>
                <a:gd name="connsiteX11" fmla="*/ 4354877 w 4415677"/>
                <a:gd name="connsiteY11" fmla="*/ 103038 h 3923647"/>
                <a:gd name="connsiteX12" fmla="*/ 4355875 w 4415677"/>
                <a:gd name="connsiteY12" fmla="*/ 91620 h 3923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15677" h="3923647">
                  <a:moveTo>
                    <a:pt x="4363557" y="104258"/>
                  </a:moveTo>
                  <a:cubicBezTo>
                    <a:pt x="4362986" y="109216"/>
                    <a:pt x="4451567" y="-135297"/>
                    <a:pt x="4368800" y="108002"/>
                  </a:cubicBezTo>
                  <a:cubicBezTo>
                    <a:pt x="4286033" y="351301"/>
                    <a:pt x="4056474" y="1080728"/>
                    <a:pt x="3905955" y="1451380"/>
                  </a:cubicBezTo>
                  <a:cubicBezTo>
                    <a:pt x="3755437" y="1822032"/>
                    <a:pt x="3450637" y="1966907"/>
                    <a:pt x="3465689" y="2331914"/>
                  </a:cubicBezTo>
                  <a:cubicBezTo>
                    <a:pt x="3480741" y="2696922"/>
                    <a:pt x="3937940" y="3376136"/>
                    <a:pt x="3996266" y="3641425"/>
                  </a:cubicBezTo>
                  <a:cubicBezTo>
                    <a:pt x="4054592" y="3906714"/>
                    <a:pt x="4481688" y="3880373"/>
                    <a:pt x="3815644" y="3923647"/>
                  </a:cubicBezTo>
                  <a:lnTo>
                    <a:pt x="0" y="3901069"/>
                  </a:lnTo>
                  <a:lnTo>
                    <a:pt x="101600" y="85425"/>
                  </a:lnTo>
                  <a:lnTo>
                    <a:pt x="3984978" y="96714"/>
                  </a:lnTo>
                  <a:cubicBezTo>
                    <a:pt x="4695303" y="97102"/>
                    <a:pt x="4296843" y="90827"/>
                    <a:pt x="4363551" y="87751"/>
                  </a:cubicBezTo>
                  <a:cubicBezTo>
                    <a:pt x="4301400" y="99544"/>
                    <a:pt x="4395756" y="74057"/>
                    <a:pt x="4385224" y="78257"/>
                  </a:cubicBezTo>
                  <a:cubicBezTo>
                    <a:pt x="4458432" y="62902"/>
                    <a:pt x="4357614" y="98081"/>
                    <a:pt x="4354877" y="103038"/>
                  </a:cubicBezTo>
                  <a:cubicBezTo>
                    <a:pt x="4357766" y="88593"/>
                    <a:pt x="4374041" y="104256"/>
                    <a:pt x="4355875" y="91620"/>
                  </a:cubicBezTo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1140179" y="3070578"/>
              <a:ext cx="3533421" cy="32737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Freeform 112"/>
            <p:cNvSpPr/>
            <p:nvPr/>
          </p:nvSpPr>
          <p:spPr>
            <a:xfrm>
              <a:off x="3848040" y="1483548"/>
              <a:ext cx="643466" cy="1403208"/>
            </a:xfrm>
            <a:custGeom>
              <a:avLst/>
              <a:gdLst>
                <a:gd name="connsiteX0" fmla="*/ 643466 w 643466"/>
                <a:gd name="connsiteY0" fmla="*/ 0 h 1275644"/>
                <a:gd name="connsiteX1" fmla="*/ 0 w 643466"/>
                <a:gd name="connsiteY1" fmla="*/ 1275644 h 1275644"/>
                <a:gd name="connsiteX2" fmla="*/ 0 w 643466"/>
                <a:gd name="connsiteY2" fmla="*/ 1275644 h 127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3466" h="1275644">
                  <a:moveTo>
                    <a:pt x="643466" y="0"/>
                  </a:moveTo>
                  <a:lnTo>
                    <a:pt x="0" y="1275644"/>
                  </a:lnTo>
                  <a:lnTo>
                    <a:pt x="0" y="1275644"/>
                  </a:lnTo>
                </a:path>
              </a:pathLst>
            </a:cu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Freeform 113"/>
            <p:cNvSpPr/>
            <p:nvPr/>
          </p:nvSpPr>
          <p:spPr>
            <a:xfrm>
              <a:off x="4137378" y="1533596"/>
              <a:ext cx="643466" cy="1403208"/>
            </a:xfrm>
            <a:custGeom>
              <a:avLst/>
              <a:gdLst>
                <a:gd name="connsiteX0" fmla="*/ 643466 w 643466"/>
                <a:gd name="connsiteY0" fmla="*/ 0 h 1275644"/>
                <a:gd name="connsiteX1" fmla="*/ 0 w 643466"/>
                <a:gd name="connsiteY1" fmla="*/ 1275644 h 1275644"/>
                <a:gd name="connsiteX2" fmla="*/ 0 w 643466"/>
                <a:gd name="connsiteY2" fmla="*/ 1275644 h 127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3466" h="1275644">
                  <a:moveTo>
                    <a:pt x="643466" y="0"/>
                  </a:moveTo>
                  <a:lnTo>
                    <a:pt x="0" y="1275644"/>
                  </a:lnTo>
                  <a:lnTo>
                    <a:pt x="0" y="1275644"/>
                  </a:lnTo>
                </a:path>
              </a:pathLst>
            </a:cu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Freeform 114"/>
            <p:cNvSpPr/>
            <p:nvPr/>
          </p:nvSpPr>
          <p:spPr>
            <a:xfrm>
              <a:off x="4396963" y="1557727"/>
              <a:ext cx="643466" cy="1403208"/>
            </a:xfrm>
            <a:custGeom>
              <a:avLst/>
              <a:gdLst>
                <a:gd name="connsiteX0" fmla="*/ 643466 w 643466"/>
                <a:gd name="connsiteY0" fmla="*/ 0 h 1275644"/>
                <a:gd name="connsiteX1" fmla="*/ 0 w 643466"/>
                <a:gd name="connsiteY1" fmla="*/ 1275644 h 1275644"/>
                <a:gd name="connsiteX2" fmla="*/ 0 w 643466"/>
                <a:gd name="connsiteY2" fmla="*/ 1275644 h 127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3466" h="1275644">
                  <a:moveTo>
                    <a:pt x="643466" y="0"/>
                  </a:moveTo>
                  <a:lnTo>
                    <a:pt x="0" y="1275644"/>
                  </a:lnTo>
                  <a:lnTo>
                    <a:pt x="0" y="1275644"/>
                  </a:lnTo>
                </a:path>
              </a:pathLst>
            </a:cu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 115"/>
            <p:cNvSpPr/>
            <p:nvPr/>
          </p:nvSpPr>
          <p:spPr>
            <a:xfrm rot="20465642">
              <a:off x="2702335" y="1414428"/>
              <a:ext cx="643466" cy="1406007"/>
            </a:xfrm>
            <a:custGeom>
              <a:avLst/>
              <a:gdLst>
                <a:gd name="connsiteX0" fmla="*/ 643466 w 643466"/>
                <a:gd name="connsiteY0" fmla="*/ 0 h 1275644"/>
                <a:gd name="connsiteX1" fmla="*/ 0 w 643466"/>
                <a:gd name="connsiteY1" fmla="*/ 1275644 h 1275644"/>
                <a:gd name="connsiteX2" fmla="*/ 0 w 643466"/>
                <a:gd name="connsiteY2" fmla="*/ 1275644 h 127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3466" h="1275644">
                  <a:moveTo>
                    <a:pt x="643466" y="0"/>
                  </a:moveTo>
                  <a:lnTo>
                    <a:pt x="0" y="1275644"/>
                  </a:lnTo>
                  <a:lnTo>
                    <a:pt x="0" y="1275644"/>
                  </a:lnTo>
                </a:path>
              </a:pathLst>
            </a:cu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reeform 116"/>
            <p:cNvSpPr/>
            <p:nvPr/>
          </p:nvSpPr>
          <p:spPr>
            <a:xfrm rot="20690943">
              <a:off x="2386444" y="1436030"/>
              <a:ext cx="643466" cy="1403208"/>
            </a:xfrm>
            <a:custGeom>
              <a:avLst/>
              <a:gdLst>
                <a:gd name="connsiteX0" fmla="*/ 643466 w 643466"/>
                <a:gd name="connsiteY0" fmla="*/ 0 h 1275644"/>
                <a:gd name="connsiteX1" fmla="*/ 0 w 643466"/>
                <a:gd name="connsiteY1" fmla="*/ 1275644 h 1275644"/>
                <a:gd name="connsiteX2" fmla="*/ 0 w 643466"/>
                <a:gd name="connsiteY2" fmla="*/ 1275644 h 127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3466" h="1275644">
                  <a:moveTo>
                    <a:pt x="643466" y="0"/>
                  </a:moveTo>
                  <a:lnTo>
                    <a:pt x="0" y="1275644"/>
                  </a:lnTo>
                  <a:lnTo>
                    <a:pt x="0" y="1275644"/>
                  </a:lnTo>
                </a:path>
              </a:pathLst>
            </a:cu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Freeform 117"/>
            <p:cNvSpPr/>
            <p:nvPr/>
          </p:nvSpPr>
          <p:spPr>
            <a:xfrm rot="20871684">
              <a:off x="2080001" y="1490553"/>
              <a:ext cx="643466" cy="1403208"/>
            </a:xfrm>
            <a:custGeom>
              <a:avLst/>
              <a:gdLst>
                <a:gd name="connsiteX0" fmla="*/ 643466 w 643466"/>
                <a:gd name="connsiteY0" fmla="*/ 0 h 1275644"/>
                <a:gd name="connsiteX1" fmla="*/ 0 w 643466"/>
                <a:gd name="connsiteY1" fmla="*/ 1275644 h 1275644"/>
                <a:gd name="connsiteX2" fmla="*/ 0 w 643466"/>
                <a:gd name="connsiteY2" fmla="*/ 1275644 h 127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3466" h="1275644">
                  <a:moveTo>
                    <a:pt x="643466" y="0"/>
                  </a:moveTo>
                  <a:lnTo>
                    <a:pt x="0" y="1275644"/>
                  </a:lnTo>
                  <a:lnTo>
                    <a:pt x="0" y="1275644"/>
                  </a:lnTo>
                </a:path>
              </a:pathLst>
            </a:cu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reeform 118"/>
            <p:cNvSpPr/>
            <p:nvPr/>
          </p:nvSpPr>
          <p:spPr>
            <a:xfrm>
              <a:off x="3544711" y="1448083"/>
              <a:ext cx="643466" cy="1403208"/>
            </a:xfrm>
            <a:custGeom>
              <a:avLst/>
              <a:gdLst>
                <a:gd name="connsiteX0" fmla="*/ 643466 w 643466"/>
                <a:gd name="connsiteY0" fmla="*/ 0 h 1275644"/>
                <a:gd name="connsiteX1" fmla="*/ 0 w 643466"/>
                <a:gd name="connsiteY1" fmla="*/ 1275644 h 1275644"/>
                <a:gd name="connsiteX2" fmla="*/ 0 w 643466"/>
                <a:gd name="connsiteY2" fmla="*/ 1275644 h 127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3466" h="1275644">
                  <a:moveTo>
                    <a:pt x="643466" y="0"/>
                  </a:moveTo>
                  <a:lnTo>
                    <a:pt x="0" y="1275644"/>
                  </a:lnTo>
                  <a:lnTo>
                    <a:pt x="0" y="1275644"/>
                  </a:lnTo>
                </a:path>
              </a:pathLst>
            </a:cu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reeform 119"/>
            <p:cNvSpPr/>
            <p:nvPr/>
          </p:nvSpPr>
          <p:spPr>
            <a:xfrm rot="20807068">
              <a:off x="3102926" y="1414473"/>
              <a:ext cx="643466" cy="1406007"/>
            </a:xfrm>
            <a:custGeom>
              <a:avLst/>
              <a:gdLst>
                <a:gd name="connsiteX0" fmla="*/ 643466 w 643466"/>
                <a:gd name="connsiteY0" fmla="*/ 0 h 1275644"/>
                <a:gd name="connsiteX1" fmla="*/ 0 w 643466"/>
                <a:gd name="connsiteY1" fmla="*/ 1275644 h 1275644"/>
                <a:gd name="connsiteX2" fmla="*/ 0 w 643466"/>
                <a:gd name="connsiteY2" fmla="*/ 1275644 h 127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3466" h="1275644">
                  <a:moveTo>
                    <a:pt x="643466" y="0"/>
                  </a:moveTo>
                  <a:lnTo>
                    <a:pt x="0" y="1275644"/>
                  </a:lnTo>
                  <a:lnTo>
                    <a:pt x="0" y="1275644"/>
                  </a:lnTo>
                </a:path>
              </a:pathLst>
            </a:cu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121" name="Block Arc 6"/>
            <p:cNvSpPr/>
            <p:nvPr/>
          </p:nvSpPr>
          <p:spPr>
            <a:xfrm rot="10800000">
              <a:off x="1249616" y="1032029"/>
              <a:ext cx="612272" cy="243322"/>
            </a:xfrm>
            <a:custGeom>
              <a:avLst/>
              <a:gdLst>
                <a:gd name="connsiteX0" fmla="*/ 0 w 612271"/>
                <a:gd name="connsiteY0" fmla="*/ 243322 h 486643"/>
                <a:gd name="connsiteX1" fmla="*/ 306136 w 612271"/>
                <a:gd name="connsiteY1" fmla="*/ 0 h 486643"/>
                <a:gd name="connsiteX2" fmla="*/ 612272 w 612271"/>
                <a:gd name="connsiteY2" fmla="*/ 243322 h 486643"/>
                <a:gd name="connsiteX3" fmla="*/ 490610 w 612271"/>
                <a:gd name="connsiteY3" fmla="*/ 243322 h 486643"/>
                <a:gd name="connsiteX4" fmla="*/ 306135 w 612271"/>
                <a:gd name="connsiteY4" fmla="*/ 121661 h 486643"/>
                <a:gd name="connsiteX5" fmla="*/ 121660 w 612271"/>
                <a:gd name="connsiteY5" fmla="*/ 243322 h 486643"/>
                <a:gd name="connsiteX6" fmla="*/ 0 w 612271"/>
                <a:gd name="connsiteY6" fmla="*/ 243322 h 486643"/>
                <a:gd name="connsiteX0" fmla="*/ 0 w 612272"/>
                <a:gd name="connsiteY0" fmla="*/ 243322 h 243322"/>
                <a:gd name="connsiteX1" fmla="*/ 306136 w 612272"/>
                <a:gd name="connsiteY1" fmla="*/ 0 h 243322"/>
                <a:gd name="connsiteX2" fmla="*/ 612272 w 612272"/>
                <a:gd name="connsiteY2" fmla="*/ 243322 h 243322"/>
                <a:gd name="connsiteX3" fmla="*/ 490610 w 612272"/>
                <a:gd name="connsiteY3" fmla="*/ 243322 h 243322"/>
                <a:gd name="connsiteX4" fmla="*/ 301958 w 612272"/>
                <a:gd name="connsiteY4" fmla="*/ 78526 h 243322"/>
                <a:gd name="connsiteX5" fmla="*/ 121660 w 612272"/>
                <a:gd name="connsiteY5" fmla="*/ 243322 h 243322"/>
                <a:gd name="connsiteX6" fmla="*/ 0 w 612272"/>
                <a:gd name="connsiteY6" fmla="*/ 243322 h 243322"/>
                <a:gd name="connsiteX0" fmla="*/ 0 w 612272"/>
                <a:gd name="connsiteY0" fmla="*/ 243322 h 243322"/>
                <a:gd name="connsiteX1" fmla="*/ 306136 w 612272"/>
                <a:gd name="connsiteY1" fmla="*/ 0 h 243322"/>
                <a:gd name="connsiteX2" fmla="*/ 612272 w 612272"/>
                <a:gd name="connsiteY2" fmla="*/ 243322 h 243322"/>
                <a:gd name="connsiteX3" fmla="*/ 490610 w 612272"/>
                <a:gd name="connsiteY3" fmla="*/ 243322 h 243322"/>
                <a:gd name="connsiteX4" fmla="*/ 301958 w 612272"/>
                <a:gd name="connsiteY4" fmla="*/ 78526 h 243322"/>
                <a:gd name="connsiteX5" fmla="*/ 78107 w 612272"/>
                <a:gd name="connsiteY5" fmla="*/ 243186 h 243322"/>
                <a:gd name="connsiteX6" fmla="*/ 0 w 612272"/>
                <a:gd name="connsiteY6" fmla="*/ 243322 h 243322"/>
                <a:gd name="connsiteX0" fmla="*/ 0 w 612272"/>
                <a:gd name="connsiteY0" fmla="*/ 243322 h 243322"/>
                <a:gd name="connsiteX1" fmla="*/ 306136 w 612272"/>
                <a:gd name="connsiteY1" fmla="*/ 0 h 243322"/>
                <a:gd name="connsiteX2" fmla="*/ 612272 w 612272"/>
                <a:gd name="connsiteY2" fmla="*/ 243322 h 243322"/>
                <a:gd name="connsiteX3" fmla="*/ 518715 w 612272"/>
                <a:gd name="connsiteY3" fmla="*/ 218830 h 243322"/>
                <a:gd name="connsiteX4" fmla="*/ 301958 w 612272"/>
                <a:gd name="connsiteY4" fmla="*/ 78526 h 243322"/>
                <a:gd name="connsiteX5" fmla="*/ 78107 w 612272"/>
                <a:gd name="connsiteY5" fmla="*/ 243186 h 243322"/>
                <a:gd name="connsiteX6" fmla="*/ 0 w 612272"/>
                <a:gd name="connsiteY6" fmla="*/ 243322 h 24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2272" h="243322">
                  <a:moveTo>
                    <a:pt x="0" y="243322"/>
                  </a:moveTo>
                  <a:cubicBezTo>
                    <a:pt x="0" y="108939"/>
                    <a:pt x="137062" y="0"/>
                    <a:pt x="306136" y="0"/>
                  </a:cubicBezTo>
                  <a:cubicBezTo>
                    <a:pt x="475210" y="0"/>
                    <a:pt x="612272" y="108939"/>
                    <a:pt x="612272" y="243322"/>
                  </a:cubicBezTo>
                  <a:lnTo>
                    <a:pt x="518715" y="218830"/>
                  </a:lnTo>
                  <a:cubicBezTo>
                    <a:pt x="518715" y="151638"/>
                    <a:pt x="403841" y="78526"/>
                    <a:pt x="301958" y="78526"/>
                  </a:cubicBezTo>
                  <a:cubicBezTo>
                    <a:pt x="200075" y="78526"/>
                    <a:pt x="78107" y="175994"/>
                    <a:pt x="78107" y="243186"/>
                  </a:cubicBezTo>
                  <a:lnTo>
                    <a:pt x="0" y="24332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2" name="Block Arc 6"/>
            <p:cNvSpPr/>
            <p:nvPr/>
          </p:nvSpPr>
          <p:spPr>
            <a:xfrm rot="10800000">
              <a:off x="1883050" y="1037084"/>
              <a:ext cx="612272" cy="243322"/>
            </a:xfrm>
            <a:custGeom>
              <a:avLst/>
              <a:gdLst>
                <a:gd name="connsiteX0" fmla="*/ 0 w 612271"/>
                <a:gd name="connsiteY0" fmla="*/ 243322 h 486643"/>
                <a:gd name="connsiteX1" fmla="*/ 306136 w 612271"/>
                <a:gd name="connsiteY1" fmla="*/ 0 h 486643"/>
                <a:gd name="connsiteX2" fmla="*/ 612272 w 612271"/>
                <a:gd name="connsiteY2" fmla="*/ 243322 h 486643"/>
                <a:gd name="connsiteX3" fmla="*/ 490610 w 612271"/>
                <a:gd name="connsiteY3" fmla="*/ 243322 h 486643"/>
                <a:gd name="connsiteX4" fmla="*/ 306135 w 612271"/>
                <a:gd name="connsiteY4" fmla="*/ 121661 h 486643"/>
                <a:gd name="connsiteX5" fmla="*/ 121660 w 612271"/>
                <a:gd name="connsiteY5" fmla="*/ 243322 h 486643"/>
                <a:gd name="connsiteX6" fmla="*/ 0 w 612271"/>
                <a:gd name="connsiteY6" fmla="*/ 243322 h 486643"/>
                <a:gd name="connsiteX0" fmla="*/ 0 w 612272"/>
                <a:gd name="connsiteY0" fmla="*/ 243322 h 243322"/>
                <a:gd name="connsiteX1" fmla="*/ 306136 w 612272"/>
                <a:gd name="connsiteY1" fmla="*/ 0 h 243322"/>
                <a:gd name="connsiteX2" fmla="*/ 612272 w 612272"/>
                <a:gd name="connsiteY2" fmla="*/ 243322 h 243322"/>
                <a:gd name="connsiteX3" fmla="*/ 490610 w 612272"/>
                <a:gd name="connsiteY3" fmla="*/ 243322 h 243322"/>
                <a:gd name="connsiteX4" fmla="*/ 301958 w 612272"/>
                <a:gd name="connsiteY4" fmla="*/ 78526 h 243322"/>
                <a:gd name="connsiteX5" fmla="*/ 121660 w 612272"/>
                <a:gd name="connsiteY5" fmla="*/ 243322 h 243322"/>
                <a:gd name="connsiteX6" fmla="*/ 0 w 612272"/>
                <a:gd name="connsiteY6" fmla="*/ 243322 h 243322"/>
                <a:gd name="connsiteX0" fmla="*/ 0 w 612272"/>
                <a:gd name="connsiteY0" fmla="*/ 243322 h 243322"/>
                <a:gd name="connsiteX1" fmla="*/ 306136 w 612272"/>
                <a:gd name="connsiteY1" fmla="*/ 0 h 243322"/>
                <a:gd name="connsiteX2" fmla="*/ 612272 w 612272"/>
                <a:gd name="connsiteY2" fmla="*/ 243322 h 243322"/>
                <a:gd name="connsiteX3" fmla="*/ 490610 w 612272"/>
                <a:gd name="connsiteY3" fmla="*/ 243322 h 243322"/>
                <a:gd name="connsiteX4" fmla="*/ 301958 w 612272"/>
                <a:gd name="connsiteY4" fmla="*/ 78526 h 243322"/>
                <a:gd name="connsiteX5" fmla="*/ 78107 w 612272"/>
                <a:gd name="connsiteY5" fmla="*/ 243186 h 243322"/>
                <a:gd name="connsiteX6" fmla="*/ 0 w 612272"/>
                <a:gd name="connsiteY6" fmla="*/ 243322 h 243322"/>
                <a:gd name="connsiteX0" fmla="*/ 0 w 612272"/>
                <a:gd name="connsiteY0" fmla="*/ 243322 h 243322"/>
                <a:gd name="connsiteX1" fmla="*/ 306136 w 612272"/>
                <a:gd name="connsiteY1" fmla="*/ 0 h 243322"/>
                <a:gd name="connsiteX2" fmla="*/ 612272 w 612272"/>
                <a:gd name="connsiteY2" fmla="*/ 243322 h 243322"/>
                <a:gd name="connsiteX3" fmla="*/ 518715 w 612272"/>
                <a:gd name="connsiteY3" fmla="*/ 218830 h 243322"/>
                <a:gd name="connsiteX4" fmla="*/ 301958 w 612272"/>
                <a:gd name="connsiteY4" fmla="*/ 78526 h 243322"/>
                <a:gd name="connsiteX5" fmla="*/ 78107 w 612272"/>
                <a:gd name="connsiteY5" fmla="*/ 243186 h 243322"/>
                <a:gd name="connsiteX6" fmla="*/ 0 w 612272"/>
                <a:gd name="connsiteY6" fmla="*/ 243322 h 24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2272" h="243322">
                  <a:moveTo>
                    <a:pt x="0" y="243322"/>
                  </a:moveTo>
                  <a:cubicBezTo>
                    <a:pt x="0" y="108939"/>
                    <a:pt x="137062" y="0"/>
                    <a:pt x="306136" y="0"/>
                  </a:cubicBezTo>
                  <a:cubicBezTo>
                    <a:pt x="475210" y="0"/>
                    <a:pt x="612272" y="108939"/>
                    <a:pt x="612272" y="243322"/>
                  </a:cubicBezTo>
                  <a:lnTo>
                    <a:pt x="518715" y="218830"/>
                  </a:lnTo>
                  <a:cubicBezTo>
                    <a:pt x="518715" y="151638"/>
                    <a:pt x="403841" y="78526"/>
                    <a:pt x="301958" y="78526"/>
                  </a:cubicBezTo>
                  <a:cubicBezTo>
                    <a:pt x="200075" y="78526"/>
                    <a:pt x="78107" y="175994"/>
                    <a:pt x="78107" y="243186"/>
                  </a:cubicBezTo>
                  <a:lnTo>
                    <a:pt x="0" y="24332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3" name="Block Arc 6"/>
            <p:cNvSpPr/>
            <p:nvPr/>
          </p:nvSpPr>
          <p:spPr>
            <a:xfrm rot="10800000">
              <a:off x="2511429" y="1037082"/>
              <a:ext cx="612272" cy="243322"/>
            </a:xfrm>
            <a:custGeom>
              <a:avLst/>
              <a:gdLst>
                <a:gd name="connsiteX0" fmla="*/ 0 w 612271"/>
                <a:gd name="connsiteY0" fmla="*/ 243322 h 486643"/>
                <a:gd name="connsiteX1" fmla="*/ 306136 w 612271"/>
                <a:gd name="connsiteY1" fmla="*/ 0 h 486643"/>
                <a:gd name="connsiteX2" fmla="*/ 612272 w 612271"/>
                <a:gd name="connsiteY2" fmla="*/ 243322 h 486643"/>
                <a:gd name="connsiteX3" fmla="*/ 490610 w 612271"/>
                <a:gd name="connsiteY3" fmla="*/ 243322 h 486643"/>
                <a:gd name="connsiteX4" fmla="*/ 306135 w 612271"/>
                <a:gd name="connsiteY4" fmla="*/ 121661 h 486643"/>
                <a:gd name="connsiteX5" fmla="*/ 121660 w 612271"/>
                <a:gd name="connsiteY5" fmla="*/ 243322 h 486643"/>
                <a:gd name="connsiteX6" fmla="*/ 0 w 612271"/>
                <a:gd name="connsiteY6" fmla="*/ 243322 h 486643"/>
                <a:gd name="connsiteX0" fmla="*/ 0 w 612272"/>
                <a:gd name="connsiteY0" fmla="*/ 243322 h 243322"/>
                <a:gd name="connsiteX1" fmla="*/ 306136 w 612272"/>
                <a:gd name="connsiteY1" fmla="*/ 0 h 243322"/>
                <a:gd name="connsiteX2" fmla="*/ 612272 w 612272"/>
                <a:gd name="connsiteY2" fmla="*/ 243322 h 243322"/>
                <a:gd name="connsiteX3" fmla="*/ 490610 w 612272"/>
                <a:gd name="connsiteY3" fmla="*/ 243322 h 243322"/>
                <a:gd name="connsiteX4" fmla="*/ 301958 w 612272"/>
                <a:gd name="connsiteY4" fmla="*/ 78526 h 243322"/>
                <a:gd name="connsiteX5" fmla="*/ 121660 w 612272"/>
                <a:gd name="connsiteY5" fmla="*/ 243322 h 243322"/>
                <a:gd name="connsiteX6" fmla="*/ 0 w 612272"/>
                <a:gd name="connsiteY6" fmla="*/ 243322 h 243322"/>
                <a:gd name="connsiteX0" fmla="*/ 0 w 612272"/>
                <a:gd name="connsiteY0" fmla="*/ 243322 h 243322"/>
                <a:gd name="connsiteX1" fmla="*/ 306136 w 612272"/>
                <a:gd name="connsiteY1" fmla="*/ 0 h 243322"/>
                <a:gd name="connsiteX2" fmla="*/ 612272 w 612272"/>
                <a:gd name="connsiteY2" fmla="*/ 243322 h 243322"/>
                <a:gd name="connsiteX3" fmla="*/ 490610 w 612272"/>
                <a:gd name="connsiteY3" fmla="*/ 243322 h 243322"/>
                <a:gd name="connsiteX4" fmla="*/ 301958 w 612272"/>
                <a:gd name="connsiteY4" fmla="*/ 78526 h 243322"/>
                <a:gd name="connsiteX5" fmla="*/ 78107 w 612272"/>
                <a:gd name="connsiteY5" fmla="*/ 243186 h 243322"/>
                <a:gd name="connsiteX6" fmla="*/ 0 w 612272"/>
                <a:gd name="connsiteY6" fmla="*/ 243322 h 243322"/>
                <a:gd name="connsiteX0" fmla="*/ 0 w 612272"/>
                <a:gd name="connsiteY0" fmla="*/ 243322 h 243322"/>
                <a:gd name="connsiteX1" fmla="*/ 306136 w 612272"/>
                <a:gd name="connsiteY1" fmla="*/ 0 h 243322"/>
                <a:gd name="connsiteX2" fmla="*/ 612272 w 612272"/>
                <a:gd name="connsiteY2" fmla="*/ 243322 h 243322"/>
                <a:gd name="connsiteX3" fmla="*/ 518715 w 612272"/>
                <a:gd name="connsiteY3" fmla="*/ 218830 h 243322"/>
                <a:gd name="connsiteX4" fmla="*/ 301958 w 612272"/>
                <a:gd name="connsiteY4" fmla="*/ 78526 h 243322"/>
                <a:gd name="connsiteX5" fmla="*/ 78107 w 612272"/>
                <a:gd name="connsiteY5" fmla="*/ 243186 h 243322"/>
                <a:gd name="connsiteX6" fmla="*/ 0 w 612272"/>
                <a:gd name="connsiteY6" fmla="*/ 243322 h 24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2272" h="243322">
                  <a:moveTo>
                    <a:pt x="0" y="243322"/>
                  </a:moveTo>
                  <a:cubicBezTo>
                    <a:pt x="0" y="108939"/>
                    <a:pt x="137062" y="0"/>
                    <a:pt x="306136" y="0"/>
                  </a:cubicBezTo>
                  <a:cubicBezTo>
                    <a:pt x="475210" y="0"/>
                    <a:pt x="612272" y="108939"/>
                    <a:pt x="612272" y="243322"/>
                  </a:cubicBezTo>
                  <a:lnTo>
                    <a:pt x="518715" y="218830"/>
                  </a:lnTo>
                  <a:cubicBezTo>
                    <a:pt x="518715" y="151638"/>
                    <a:pt x="403841" y="78526"/>
                    <a:pt x="301958" y="78526"/>
                  </a:cubicBezTo>
                  <a:cubicBezTo>
                    <a:pt x="200075" y="78526"/>
                    <a:pt x="78107" y="175994"/>
                    <a:pt x="78107" y="243186"/>
                  </a:cubicBezTo>
                  <a:lnTo>
                    <a:pt x="0" y="24332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4" name="Block Arc 6"/>
            <p:cNvSpPr/>
            <p:nvPr/>
          </p:nvSpPr>
          <p:spPr>
            <a:xfrm rot="10800000">
              <a:off x="3144863" y="1042137"/>
              <a:ext cx="612272" cy="243322"/>
            </a:xfrm>
            <a:custGeom>
              <a:avLst/>
              <a:gdLst>
                <a:gd name="connsiteX0" fmla="*/ 0 w 612271"/>
                <a:gd name="connsiteY0" fmla="*/ 243322 h 486643"/>
                <a:gd name="connsiteX1" fmla="*/ 306136 w 612271"/>
                <a:gd name="connsiteY1" fmla="*/ 0 h 486643"/>
                <a:gd name="connsiteX2" fmla="*/ 612272 w 612271"/>
                <a:gd name="connsiteY2" fmla="*/ 243322 h 486643"/>
                <a:gd name="connsiteX3" fmla="*/ 490610 w 612271"/>
                <a:gd name="connsiteY3" fmla="*/ 243322 h 486643"/>
                <a:gd name="connsiteX4" fmla="*/ 306135 w 612271"/>
                <a:gd name="connsiteY4" fmla="*/ 121661 h 486643"/>
                <a:gd name="connsiteX5" fmla="*/ 121660 w 612271"/>
                <a:gd name="connsiteY5" fmla="*/ 243322 h 486643"/>
                <a:gd name="connsiteX6" fmla="*/ 0 w 612271"/>
                <a:gd name="connsiteY6" fmla="*/ 243322 h 486643"/>
                <a:gd name="connsiteX0" fmla="*/ 0 w 612272"/>
                <a:gd name="connsiteY0" fmla="*/ 243322 h 243322"/>
                <a:gd name="connsiteX1" fmla="*/ 306136 w 612272"/>
                <a:gd name="connsiteY1" fmla="*/ 0 h 243322"/>
                <a:gd name="connsiteX2" fmla="*/ 612272 w 612272"/>
                <a:gd name="connsiteY2" fmla="*/ 243322 h 243322"/>
                <a:gd name="connsiteX3" fmla="*/ 490610 w 612272"/>
                <a:gd name="connsiteY3" fmla="*/ 243322 h 243322"/>
                <a:gd name="connsiteX4" fmla="*/ 301958 w 612272"/>
                <a:gd name="connsiteY4" fmla="*/ 78526 h 243322"/>
                <a:gd name="connsiteX5" fmla="*/ 121660 w 612272"/>
                <a:gd name="connsiteY5" fmla="*/ 243322 h 243322"/>
                <a:gd name="connsiteX6" fmla="*/ 0 w 612272"/>
                <a:gd name="connsiteY6" fmla="*/ 243322 h 243322"/>
                <a:gd name="connsiteX0" fmla="*/ 0 w 612272"/>
                <a:gd name="connsiteY0" fmla="*/ 243322 h 243322"/>
                <a:gd name="connsiteX1" fmla="*/ 306136 w 612272"/>
                <a:gd name="connsiteY1" fmla="*/ 0 h 243322"/>
                <a:gd name="connsiteX2" fmla="*/ 612272 w 612272"/>
                <a:gd name="connsiteY2" fmla="*/ 243322 h 243322"/>
                <a:gd name="connsiteX3" fmla="*/ 490610 w 612272"/>
                <a:gd name="connsiteY3" fmla="*/ 243322 h 243322"/>
                <a:gd name="connsiteX4" fmla="*/ 301958 w 612272"/>
                <a:gd name="connsiteY4" fmla="*/ 78526 h 243322"/>
                <a:gd name="connsiteX5" fmla="*/ 78107 w 612272"/>
                <a:gd name="connsiteY5" fmla="*/ 243186 h 243322"/>
                <a:gd name="connsiteX6" fmla="*/ 0 w 612272"/>
                <a:gd name="connsiteY6" fmla="*/ 243322 h 243322"/>
                <a:gd name="connsiteX0" fmla="*/ 0 w 612272"/>
                <a:gd name="connsiteY0" fmla="*/ 243322 h 243322"/>
                <a:gd name="connsiteX1" fmla="*/ 306136 w 612272"/>
                <a:gd name="connsiteY1" fmla="*/ 0 h 243322"/>
                <a:gd name="connsiteX2" fmla="*/ 612272 w 612272"/>
                <a:gd name="connsiteY2" fmla="*/ 243322 h 243322"/>
                <a:gd name="connsiteX3" fmla="*/ 518715 w 612272"/>
                <a:gd name="connsiteY3" fmla="*/ 218830 h 243322"/>
                <a:gd name="connsiteX4" fmla="*/ 301958 w 612272"/>
                <a:gd name="connsiteY4" fmla="*/ 78526 h 243322"/>
                <a:gd name="connsiteX5" fmla="*/ 78107 w 612272"/>
                <a:gd name="connsiteY5" fmla="*/ 243186 h 243322"/>
                <a:gd name="connsiteX6" fmla="*/ 0 w 612272"/>
                <a:gd name="connsiteY6" fmla="*/ 243322 h 24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2272" h="243322">
                  <a:moveTo>
                    <a:pt x="0" y="243322"/>
                  </a:moveTo>
                  <a:cubicBezTo>
                    <a:pt x="0" y="108939"/>
                    <a:pt x="137062" y="0"/>
                    <a:pt x="306136" y="0"/>
                  </a:cubicBezTo>
                  <a:cubicBezTo>
                    <a:pt x="475210" y="0"/>
                    <a:pt x="612272" y="108939"/>
                    <a:pt x="612272" y="243322"/>
                  </a:cubicBezTo>
                  <a:lnTo>
                    <a:pt x="518715" y="218830"/>
                  </a:lnTo>
                  <a:cubicBezTo>
                    <a:pt x="518715" y="151638"/>
                    <a:pt x="403841" y="78526"/>
                    <a:pt x="301958" y="78526"/>
                  </a:cubicBezTo>
                  <a:cubicBezTo>
                    <a:pt x="200075" y="78526"/>
                    <a:pt x="78107" y="175994"/>
                    <a:pt x="78107" y="243186"/>
                  </a:cubicBezTo>
                  <a:lnTo>
                    <a:pt x="0" y="24332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5" name="Block Arc 6"/>
            <p:cNvSpPr/>
            <p:nvPr/>
          </p:nvSpPr>
          <p:spPr>
            <a:xfrm rot="10800000">
              <a:off x="3773242" y="1042135"/>
              <a:ext cx="481680" cy="243322"/>
            </a:xfrm>
            <a:custGeom>
              <a:avLst/>
              <a:gdLst>
                <a:gd name="connsiteX0" fmla="*/ 0 w 612271"/>
                <a:gd name="connsiteY0" fmla="*/ 243322 h 486643"/>
                <a:gd name="connsiteX1" fmla="*/ 306136 w 612271"/>
                <a:gd name="connsiteY1" fmla="*/ 0 h 486643"/>
                <a:gd name="connsiteX2" fmla="*/ 612272 w 612271"/>
                <a:gd name="connsiteY2" fmla="*/ 243322 h 486643"/>
                <a:gd name="connsiteX3" fmla="*/ 490610 w 612271"/>
                <a:gd name="connsiteY3" fmla="*/ 243322 h 486643"/>
                <a:gd name="connsiteX4" fmla="*/ 306135 w 612271"/>
                <a:gd name="connsiteY4" fmla="*/ 121661 h 486643"/>
                <a:gd name="connsiteX5" fmla="*/ 121660 w 612271"/>
                <a:gd name="connsiteY5" fmla="*/ 243322 h 486643"/>
                <a:gd name="connsiteX6" fmla="*/ 0 w 612271"/>
                <a:gd name="connsiteY6" fmla="*/ 243322 h 486643"/>
                <a:gd name="connsiteX0" fmla="*/ 0 w 612272"/>
                <a:gd name="connsiteY0" fmla="*/ 243322 h 243322"/>
                <a:gd name="connsiteX1" fmla="*/ 306136 w 612272"/>
                <a:gd name="connsiteY1" fmla="*/ 0 h 243322"/>
                <a:gd name="connsiteX2" fmla="*/ 612272 w 612272"/>
                <a:gd name="connsiteY2" fmla="*/ 243322 h 243322"/>
                <a:gd name="connsiteX3" fmla="*/ 490610 w 612272"/>
                <a:gd name="connsiteY3" fmla="*/ 243322 h 243322"/>
                <a:gd name="connsiteX4" fmla="*/ 301958 w 612272"/>
                <a:gd name="connsiteY4" fmla="*/ 78526 h 243322"/>
                <a:gd name="connsiteX5" fmla="*/ 121660 w 612272"/>
                <a:gd name="connsiteY5" fmla="*/ 243322 h 243322"/>
                <a:gd name="connsiteX6" fmla="*/ 0 w 612272"/>
                <a:gd name="connsiteY6" fmla="*/ 243322 h 243322"/>
                <a:gd name="connsiteX0" fmla="*/ 0 w 612272"/>
                <a:gd name="connsiteY0" fmla="*/ 243322 h 243322"/>
                <a:gd name="connsiteX1" fmla="*/ 306136 w 612272"/>
                <a:gd name="connsiteY1" fmla="*/ 0 h 243322"/>
                <a:gd name="connsiteX2" fmla="*/ 612272 w 612272"/>
                <a:gd name="connsiteY2" fmla="*/ 243322 h 243322"/>
                <a:gd name="connsiteX3" fmla="*/ 490610 w 612272"/>
                <a:gd name="connsiteY3" fmla="*/ 243322 h 243322"/>
                <a:gd name="connsiteX4" fmla="*/ 301958 w 612272"/>
                <a:gd name="connsiteY4" fmla="*/ 78526 h 243322"/>
                <a:gd name="connsiteX5" fmla="*/ 78107 w 612272"/>
                <a:gd name="connsiteY5" fmla="*/ 243186 h 243322"/>
                <a:gd name="connsiteX6" fmla="*/ 0 w 612272"/>
                <a:gd name="connsiteY6" fmla="*/ 243322 h 243322"/>
                <a:gd name="connsiteX0" fmla="*/ 0 w 612272"/>
                <a:gd name="connsiteY0" fmla="*/ 243322 h 243322"/>
                <a:gd name="connsiteX1" fmla="*/ 306136 w 612272"/>
                <a:gd name="connsiteY1" fmla="*/ 0 h 243322"/>
                <a:gd name="connsiteX2" fmla="*/ 612272 w 612272"/>
                <a:gd name="connsiteY2" fmla="*/ 243322 h 243322"/>
                <a:gd name="connsiteX3" fmla="*/ 518715 w 612272"/>
                <a:gd name="connsiteY3" fmla="*/ 218830 h 243322"/>
                <a:gd name="connsiteX4" fmla="*/ 301958 w 612272"/>
                <a:gd name="connsiteY4" fmla="*/ 78526 h 243322"/>
                <a:gd name="connsiteX5" fmla="*/ 78107 w 612272"/>
                <a:gd name="connsiteY5" fmla="*/ 243186 h 243322"/>
                <a:gd name="connsiteX6" fmla="*/ 0 w 612272"/>
                <a:gd name="connsiteY6" fmla="*/ 243322 h 24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2272" h="243322">
                  <a:moveTo>
                    <a:pt x="0" y="243322"/>
                  </a:moveTo>
                  <a:cubicBezTo>
                    <a:pt x="0" y="108939"/>
                    <a:pt x="137062" y="0"/>
                    <a:pt x="306136" y="0"/>
                  </a:cubicBezTo>
                  <a:cubicBezTo>
                    <a:pt x="475210" y="0"/>
                    <a:pt x="612272" y="108939"/>
                    <a:pt x="612272" y="243322"/>
                  </a:cubicBezTo>
                  <a:lnTo>
                    <a:pt x="518715" y="218830"/>
                  </a:lnTo>
                  <a:cubicBezTo>
                    <a:pt x="518715" y="151638"/>
                    <a:pt x="403841" y="78526"/>
                    <a:pt x="301958" y="78526"/>
                  </a:cubicBezTo>
                  <a:cubicBezTo>
                    <a:pt x="200075" y="78526"/>
                    <a:pt x="78107" y="175994"/>
                    <a:pt x="78107" y="243186"/>
                  </a:cubicBezTo>
                  <a:lnTo>
                    <a:pt x="0" y="24332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6" name="Block Arc 6"/>
            <p:cNvSpPr/>
            <p:nvPr/>
          </p:nvSpPr>
          <p:spPr>
            <a:xfrm rot="10800000">
              <a:off x="4259873" y="1042135"/>
              <a:ext cx="481680" cy="243322"/>
            </a:xfrm>
            <a:custGeom>
              <a:avLst/>
              <a:gdLst>
                <a:gd name="connsiteX0" fmla="*/ 0 w 612271"/>
                <a:gd name="connsiteY0" fmla="*/ 243322 h 486643"/>
                <a:gd name="connsiteX1" fmla="*/ 306136 w 612271"/>
                <a:gd name="connsiteY1" fmla="*/ 0 h 486643"/>
                <a:gd name="connsiteX2" fmla="*/ 612272 w 612271"/>
                <a:gd name="connsiteY2" fmla="*/ 243322 h 486643"/>
                <a:gd name="connsiteX3" fmla="*/ 490610 w 612271"/>
                <a:gd name="connsiteY3" fmla="*/ 243322 h 486643"/>
                <a:gd name="connsiteX4" fmla="*/ 306135 w 612271"/>
                <a:gd name="connsiteY4" fmla="*/ 121661 h 486643"/>
                <a:gd name="connsiteX5" fmla="*/ 121660 w 612271"/>
                <a:gd name="connsiteY5" fmla="*/ 243322 h 486643"/>
                <a:gd name="connsiteX6" fmla="*/ 0 w 612271"/>
                <a:gd name="connsiteY6" fmla="*/ 243322 h 486643"/>
                <a:gd name="connsiteX0" fmla="*/ 0 w 612272"/>
                <a:gd name="connsiteY0" fmla="*/ 243322 h 243322"/>
                <a:gd name="connsiteX1" fmla="*/ 306136 w 612272"/>
                <a:gd name="connsiteY1" fmla="*/ 0 h 243322"/>
                <a:gd name="connsiteX2" fmla="*/ 612272 w 612272"/>
                <a:gd name="connsiteY2" fmla="*/ 243322 h 243322"/>
                <a:gd name="connsiteX3" fmla="*/ 490610 w 612272"/>
                <a:gd name="connsiteY3" fmla="*/ 243322 h 243322"/>
                <a:gd name="connsiteX4" fmla="*/ 301958 w 612272"/>
                <a:gd name="connsiteY4" fmla="*/ 78526 h 243322"/>
                <a:gd name="connsiteX5" fmla="*/ 121660 w 612272"/>
                <a:gd name="connsiteY5" fmla="*/ 243322 h 243322"/>
                <a:gd name="connsiteX6" fmla="*/ 0 w 612272"/>
                <a:gd name="connsiteY6" fmla="*/ 243322 h 243322"/>
                <a:gd name="connsiteX0" fmla="*/ 0 w 612272"/>
                <a:gd name="connsiteY0" fmla="*/ 243322 h 243322"/>
                <a:gd name="connsiteX1" fmla="*/ 306136 w 612272"/>
                <a:gd name="connsiteY1" fmla="*/ 0 h 243322"/>
                <a:gd name="connsiteX2" fmla="*/ 612272 w 612272"/>
                <a:gd name="connsiteY2" fmla="*/ 243322 h 243322"/>
                <a:gd name="connsiteX3" fmla="*/ 490610 w 612272"/>
                <a:gd name="connsiteY3" fmla="*/ 243322 h 243322"/>
                <a:gd name="connsiteX4" fmla="*/ 301958 w 612272"/>
                <a:gd name="connsiteY4" fmla="*/ 78526 h 243322"/>
                <a:gd name="connsiteX5" fmla="*/ 78107 w 612272"/>
                <a:gd name="connsiteY5" fmla="*/ 243186 h 243322"/>
                <a:gd name="connsiteX6" fmla="*/ 0 w 612272"/>
                <a:gd name="connsiteY6" fmla="*/ 243322 h 243322"/>
                <a:gd name="connsiteX0" fmla="*/ 0 w 612272"/>
                <a:gd name="connsiteY0" fmla="*/ 243322 h 243322"/>
                <a:gd name="connsiteX1" fmla="*/ 306136 w 612272"/>
                <a:gd name="connsiteY1" fmla="*/ 0 h 243322"/>
                <a:gd name="connsiteX2" fmla="*/ 612272 w 612272"/>
                <a:gd name="connsiteY2" fmla="*/ 243322 h 243322"/>
                <a:gd name="connsiteX3" fmla="*/ 518715 w 612272"/>
                <a:gd name="connsiteY3" fmla="*/ 218830 h 243322"/>
                <a:gd name="connsiteX4" fmla="*/ 301958 w 612272"/>
                <a:gd name="connsiteY4" fmla="*/ 78526 h 243322"/>
                <a:gd name="connsiteX5" fmla="*/ 78107 w 612272"/>
                <a:gd name="connsiteY5" fmla="*/ 243186 h 243322"/>
                <a:gd name="connsiteX6" fmla="*/ 0 w 612272"/>
                <a:gd name="connsiteY6" fmla="*/ 243322 h 24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2272" h="243322">
                  <a:moveTo>
                    <a:pt x="0" y="243322"/>
                  </a:moveTo>
                  <a:cubicBezTo>
                    <a:pt x="0" y="108939"/>
                    <a:pt x="137062" y="0"/>
                    <a:pt x="306136" y="0"/>
                  </a:cubicBezTo>
                  <a:cubicBezTo>
                    <a:pt x="475210" y="0"/>
                    <a:pt x="612272" y="108939"/>
                    <a:pt x="612272" y="243322"/>
                  </a:cubicBezTo>
                  <a:lnTo>
                    <a:pt x="518715" y="218830"/>
                  </a:lnTo>
                  <a:cubicBezTo>
                    <a:pt x="518715" y="151638"/>
                    <a:pt x="403841" y="78526"/>
                    <a:pt x="301958" y="78526"/>
                  </a:cubicBezTo>
                  <a:cubicBezTo>
                    <a:pt x="200075" y="78526"/>
                    <a:pt x="78107" y="175994"/>
                    <a:pt x="78107" y="243186"/>
                  </a:cubicBezTo>
                  <a:lnTo>
                    <a:pt x="0" y="24332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7" name="Block Arc 6"/>
            <p:cNvSpPr/>
            <p:nvPr/>
          </p:nvSpPr>
          <p:spPr>
            <a:xfrm rot="10800000">
              <a:off x="4748266" y="1042854"/>
              <a:ext cx="361894" cy="243322"/>
            </a:xfrm>
            <a:custGeom>
              <a:avLst/>
              <a:gdLst>
                <a:gd name="connsiteX0" fmla="*/ 0 w 612271"/>
                <a:gd name="connsiteY0" fmla="*/ 243322 h 486643"/>
                <a:gd name="connsiteX1" fmla="*/ 306136 w 612271"/>
                <a:gd name="connsiteY1" fmla="*/ 0 h 486643"/>
                <a:gd name="connsiteX2" fmla="*/ 612272 w 612271"/>
                <a:gd name="connsiteY2" fmla="*/ 243322 h 486643"/>
                <a:gd name="connsiteX3" fmla="*/ 490610 w 612271"/>
                <a:gd name="connsiteY3" fmla="*/ 243322 h 486643"/>
                <a:gd name="connsiteX4" fmla="*/ 306135 w 612271"/>
                <a:gd name="connsiteY4" fmla="*/ 121661 h 486643"/>
                <a:gd name="connsiteX5" fmla="*/ 121660 w 612271"/>
                <a:gd name="connsiteY5" fmla="*/ 243322 h 486643"/>
                <a:gd name="connsiteX6" fmla="*/ 0 w 612271"/>
                <a:gd name="connsiteY6" fmla="*/ 243322 h 486643"/>
                <a:gd name="connsiteX0" fmla="*/ 0 w 612272"/>
                <a:gd name="connsiteY0" fmla="*/ 243322 h 243322"/>
                <a:gd name="connsiteX1" fmla="*/ 306136 w 612272"/>
                <a:gd name="connsiteY1" fmla="*/ 0 h 243322"/>
                <a:gd name="connsiteX2" fmla="*/ 612272 w 612272"/>
                <a:gd name="connsiteY2" fmla="*/ 243322 h 243322"/>
                <a:gd name="connsiteX3" fmla="*/ 490610 w 612272"/>
                <a:gd name="connsiteY3" fmla="*/ 243322 h 243322"/>
                <a:gd name="connsiteX4" fmla="*/ 301958 w 612272"/>
                <a:gd name="connsiteY4" fmla="*/ 78526 h 243322"/>
                <a:gd name="connsiteX5" fmla="*/ 121660 w 612272"/>
                <a:gd name="connsiteY5" fmla="*/ 243322 h 243322"/>
                <a:gd name="connsiteX6" fmla="*/ 0 w 612272"/>
                <a:gd name="connsiteY6" fmla="*/ 243322 h 243322"/>
                <a:gd name="connsiteX0" fmla="*/ 0 w 612272"/>
                <a:gd name="connsiteY0" fmla="*/ 243322 h 243322"/>
                <a:gd name="connsiteX1" fmla="*/ 306136 w 612272"/>
                <a:gd name="connsiteY1" fmla="*/ 0 h 243322"/>
                <a:gd name="connsiteX2" fmla="*/ 612272 w 612272"/>
                <a:gd name="connsiteY2" fmla="*/ 243322 h 243322"/>
                <a:gd name="connsiteX3" fmla="*/ 490610 w 612272"/>
                <a:gd name="connsiteY3" fmla="*/ 243322 h 243322"/>
                <a:gd name="connsiteX4" fmla="*/ 301958 w 612272"/>
                <a:gd name="connsiteY4" fmla="*/ 78526 h 243322"/>
                <a:gd name="connsiteX5" fmla="*/ 78107 w 612272"/>
                <a:gd name="connsiteY5" fmla="*/ 243186 h 243322"/>
                <a:gd name="connsiteX6" fmla="*/ 0 w 612272"/>
                <a:gd name="connsiteY6" fmla="*/ 243322 h 243322"/>
                <a:gd name="connsiteX0" fmla="*/ 0 w 612272"/>
                <a:gd name="connsiteY0" fmla="*/ 243322 h 243322"/>
                <a:gd name="connsiteX1" fmla="*/ 306136 w 612272"/>
                <a:gd name="connsiteY1" fmla="*/ 0 h 243322"/>
                <a:gd name="connsiteX2" fmla="*/ 612272 w 612272"/>
                <a:gd name="connsiteY2" fmla="*/ 243322 h 243322"/>
                <a:gd name="connsiteX3" fmla="*/ 518715 w 612272"/>
                <a:gd name="connsiteY3" fmla="*/ 218830 h 243322"/>
                <a:gd name="connsiteX4" fmla="*/ 301958 w 612272"/>
                <a:gd name="connsiteY4" fmla="*/ 78526 h 243322"/>
                <a:gd name="connsiteX5" fmla="*/ 78107 w 612272"/>
                <a:gd name="connsiteY5" fmla="*/ 243186 h 243322"/>
                <a:gd name="connsiteX6" fmla="*/ 0 w 612272"/>
                <a:gd name="connsiteY6" fmla="*/ 243322 h 24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2272" h="243322">
                  <a:moveTo>
                    <a:pt x="0" y="243322"/>
                  </a:moveTo>
                  <a:cubicBezTo>
                    <a:pt x="0" y="108939"/>
                    <a:pt x="137062" y="0"/>
                    <a:pt x="306136" y="0"/>
                  </a:cubicBezTo>
                  <a:cubicBezTo>
                    <a:pt x="475210" y="0"/>
                    <a:pt x="612272" y="108939"/>
                    <a:pt x="612272" y="243322"/>
                  </a:cubicBezTo>
                  <a:lnTo>
                    <a:pt x="518715" y="218830"/>
                  </a:lnTo>
                  <a:cubicBezTo>
                    <a:pt x="518715" y="151638"/>
                    <a:pt x="403841" y="78526"/>
                    <a:pt x="301958" y="78526"/>
                  </a:cubicBezTo>
                  <a:cubicBezTo>
                    <a:pt x="200075" y="78526"/>
                    <a:pt x="78107" y="175994"/>
                    <a:pt x="78107" y="243186"/>
                  </a:cubicBezTo>
                  <a:lnTo>
                    <a:pt x="0" y="24332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8" name="Block Arc 6"/>
            <p:cNvSpPr/>
            <p:nvPr/>
          </p:nvSpPr>
          <p:spPr>
            <a:xfrm rot="10800000">
              <a:off x="5121468" y="1060190"/>
              <a:ext cx="224707" cy="243322"/>
            </a:xfrm>
            <a:custGeom>
              <a:avLst/>
              <a:gdLst>
                <a:gd name="connsiteX0" fmla="*/ 0 w 612271"/>
                <a:gd name="connsiteY0" fmla="*/ 243322 h 486643"/>
                <a:gd name="connsiteX1" fmla="*/ 306136 w 612271"/>
                <a:gd name="connsiteY1" fmla="*/ 0 h 486643"/>
                <a:gd name="connsiteX2" fmla="*/ 612272 w 612271"/>
                <a:gd name="connsiteY2" fmla="*/ 243322 h 486643"/>
                <a:gd name="connsiteX3" fmla="*/ 490610 w 612271"/>
                <a:gd name="connsiteY3" fmla="*/ 243322 h 486643"/>
                <a:gd name="connsiteX4" fmla="*/ 306135 w 612271"/>
                <a:gd name="connsiteY4" fmla="*/ 121661 h 486643"/>
                <a:gd name="connsiteX5" fmla="*/ 121660 w 612271"/>
                <a:gd name="connsiteY5" fmla="*/ 243322 h 486643"/>
                <a:gd name="connsiteX6" fmla="*/ 0 w 612271"/>
                <a:gd name="connsiteY6" fmla="*/ 243322 h 486643"/>
                <a:gd name="connsiteX0" fmla="*/ 0 w 612272"/>
                <a:gd name="connsiteY0" fmla="*/ 243322 h 243322"/>
                <a:gd name="connsiteX1" fmla="*/ 306136 w 612272"/>
                <a:gd name="connsiteY1" fmla="*/ 0 h 243322"/>
                <a:gd name="connsiteX2" fmla="*/ 612272 w 612272"/>
                <a:gd name="connsiteY2" fmla="*/ 243322 h 243322"/>
                <a:gd name="connsiteX3" fmla="*/ 490610 w 612272"/>
                <a:gd name="connsiteY3" fmla="*/ 243322 h 243322"/>
                <a:gd name="connsiteX4" fmla="*/ 301958 w 612272"/>
                <a:gd name="connsiteY4" fmla="*/ 78526 h 243322"/>
                <a:gd name="connsiteX5" fmla="*/ 121660 w 612272"/>
                <a:gd name="connsiteY5" fmla="*/ 243322 h 243322"/>
                <a:gd name="connsiteX6" fmla="*/ 0 w 612272"/>
                <a:gd name="connsiteY6" fmla="*/ 243322 h 243322"/>
                <a:gd name="connsiteX0" fmla="*/ 0 w 612272"/>
                <a:gd name="connsiteY0" fmla="*/ 243322 h 243322"/>
                <a:gd name="connsiteX1" fmla="*/ 306136 w 612272"/>
                <a:gd name="connsiteY1" fmla="*/ 0 h 243322"/>
                <a:gd name="connsiteX2" fmla="*/ 612272 w 612272"/>
                <a:gd name="connsiteY2" fmla="*/ 243322 h 243322"/>
                <a:gd name="connsiteX3" fmla="*/ 490610 w 612272"/>
                <a:gd name="connsiteY3" fmla="*/ 243322 h 243322"/>
                <a:gd name="connsiteX4" fmla="*/ 301958 w 612272"/>
                <a:gd name="connsiteY4" fmla="*/ 78526 h 243322"/>
                <a:gd name="connsiteX5" fmla="*/ 78107 w 612272"/>
                <a:gd name="connsiteY5" fmla="*/ 243186 h 243322"/>
                <a:gd name="connsiteX6" fmla="*/ 0 w 612272"/>
                <a:gd name="connsiteY6" fmla="*/ 243322 h 243322"/>
                <a:gd name="connsiteX0" fmla="*/ 0 w 612272"/>
                <a:gd name="connsiteY0" fmla="*/ 243322 h 243322"/>
                <a:gd name="connsiteX1" fmla="*/ 306136 w 612272"/>
                <a:gd name="connsiteY1" fmla="*/ 0 h 243322"/>
                <a:gd name="connsiteX2" fmla="*/ 612272 w 612272"/>
                <a:gd name="connsiteY2" fmla="*/ 243322 h 243322"/>
                <a:gd name="connsiteX3" fmla="*/ 518715 w 612272"/>
                <a:gd name="connsiteY3" fmla="*/ 218830 h 243322"/>
                <a:gd name="connsiteX4" fmla="*/ 301958 w 612272"/>
                <a:gd name="connsiteY4" fmla="*/ 78526 h 243322"/>
                <a:gd name="connsiteX5" fmla="*/ 78107 w 612272"/>
                <a:gd name="connsiteY5" fmla="*/ 243186 h 243322"/>
                <a:gd name="connsiteX6" fmla="*/ 0 w 612272"/>
                <a:gd name="connsiteY6" fmla="*/ 243322 h 24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2272" h="243322">
                  <a:moveTo>
                    <a:pt x="0" y="243322"/>
                  </a:moveTo>
                  <a:cubicBezTo>
                    <a:pt x="0" y="108939"/>
                    <a:pt x="137062" y="0"/>
                    <a:pt x="306136" y="0"/>
                  </a:cubicBezTo>
                  <a:cubicBezTo>
                    <a:pt x="475210" y="0"/>
                    <a:pt x="612272" y="108939"/>
                    <a:pt x="612272" y="243322"/>
                  </a:cubicBezTo>
                  <a:lnTo>
                    <a:pt x="518715" y="218830"/>
                  </a:lnTo>
                  <a:cubicBezTo>
                    <a:pt x="518715" y="151638"/>
                    <a:pt x="403841" y="78526"/>
                    <a:pt x="301958" y="78526"/>
                  </a:cubicBezTo>
                  <a:cubicBezTo>
                    <a:pt x="200075" y="78526"/>
                    <a:pt x="78107" y="175994"/>
                    <a:pt x="78107" y="243186"/>
                  </a:cubicBezTo>
                  <a:lnTo>
                    <a:pt x="0" y="24332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9" name="Block Arc 6"/>
            <p:cNvSpPr/>
            <p:nvPr/>
          </p:nvSpPr>
          <p:spPr>
            <a:xfrm rot="10800000">
              <a:off x="5273868" y="1047909"/>
              <a:ext cx="224707" cy="243322"/>
            </a:xfrm>
            <a:custGeom>
              <a:avLst/>
              <a:gdLst>
                <a:gd name="connsiteX0" fmla="*/ 0 w 612271"/>
                <a:gd name="connsiteY0" fmla="*/ 243322 h 486643"/>
                <a:gd name="connsiteX1" fmla="*/ 306136 w 612271"/>
                <a:gd name="connsiteY1" fmla="*/ 0 h 486643"/>
                <a:gd name="connsiteX2" fmla="*/ 612272 w 612271"/>
                <a:gd name="connsiteY2" fmla="*/ 243322 h 486643"/>
                <a:gd name="connsiteX3" fmla="*/ 490610 w 612271"/>
                <a:gd name="connsiteY3" fmla="*/ 243322 h 486643"/>
                <a:gd name="connsiteX4" fmla="*/ 306135 w 612271"/>
                <a:gd name="connsiteY4" fmla="*/ 121661 h 486643"/>
                <a:gd name="connsiteX5" fmla="*/ 121660 w 612271"/>
                <a:gd name="connsiteY5" fmla="*/ 243322 h 486643"/>
                <a:gd name="connsiteX6" fmla="*/ 0 w 612271"/>
                <a:gd name="connsiteY6" fmla="*/ 243322 h 486643"/>
                <a:gd name="connsiteX0" fmla="*/ 0 w 612272"/>
                <a:gd name="connsiteY0" fmla="*/ 243322 h 243322"/>
                <a:gd name="connsiteX1" fmla="*/ 306136 w 612272"/>
                <a:gd name="connsiteY1" fmla="*/ 0 h 243322"/>
                <a:gd name="connsiteX2" fmla="*/ 612272 w 612272"/>
                <a:gd name="connsiteY2" fmla="*/ 243322 h 243322"/>
                <a:gd name="connsiteX3" fmla="*/ 490610 w 612272"/>
                <a:gd name="connsiteY3" fmla="*/ 243322 h 243322"/>
                <a:gd name="connsiteX4" fmla="*/ 301958 w 612272"/>
                <a:gd name="connsiteY4" fmla="*/ 78526 h 243322"/>
                <a:gd name="connsiteX5" fmla="*/ 121660 w 612272"/>
                <a:gd name="connsiteY5" fmla="*/ 243322 h 243322"/>
                <a:gd name="connsiteX6" fmla="*/ 0 w 612272"/>
                <a:gd name="connsiteY6" fmla="*/ 243322 h 243322"/>
                <a:gd name="connsiteX0" fmla="*/ 0 w 612272"/>
                <a:gd name="connsiteY0" fmla="*/ 243322 h 243322"/>
                <a:gd name="connsiteX1" fmla="*/ 306136 w 612272"/>
                <a:gd name="connsiteY1" fmla="*/ 0 h 243322"/>
                <a:gd name="connsiteX2" fmla="*/ 612272 w 612272"/>
                <a:gd name="connsiteY2" fmla="*/ 243322 h 243322"/>
                <a:gd name="connsiteX3" fmla="*/ 490610 w 612272"/>
                <a:gd name="connsiteY3" fmla="*/ 243322 h 243322"/>
                <a:gd name="connsiteX4" fmla="*/ 301958 w 612272"/>
                <a:gd name="connsiteY4" fmla="*/ 78526 h 243322"/>
                <a:gd name="connsiteX5" fmla="*/ 78107 w 612272"/>
                <a:gd name="connsiteY5" fmla="*/ 243186 h 243322"/>
                <a:gd name="connsiteX6" fmla="*/ 0 w 612272"/>
                <a:gd name="connsiteY6" fmla="*/ 243322 h 243322"/>
                <a:gd name="connsiteX0" fmla="*/ 0 w 612272"/>
                <a:gd name="connsiteY0" fmla="*/ 243322 h 243322"/>
                <a:gd name="connsiteX1" fmla="*/ 306136 w 612272"/>
                <a:gd name="connsiteY1" fmla="*/ 0 h 243322"/>
                <a:gd name="connsiteX2" fmla="*/ 612272 w 612272"/>
                <a:gd name="connsiteY2" fmla="*/ 243322 h 243322"/>
                <a:gd name="connsiteX3" fmla="*/ 518715 w 612272"/>
                <a:gd name="connsiteY3" fmla="*/ 218830 h 243322"/>
                <a:gd name="connsiteX4" fmla="*/ 301958 w 612272"/>
                <a:gd name="connsiteY4" fmla="*/ 78526 h 243322"/>
                <a:gd name="connsiteX5" fmla="*/ 78107 w 612272"/>
                <a:gd name="connsiteY5" fmla="*/ 243186 h 243322"/>
                <a:gd name="connsiteX6" fmla="*/ 0 w 612272"/>
                <a:gd name="connsiteY6" fmla="*/ 243322 h 24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2272" h="243322">
                  <a:moveTo>
                    <a:pt x="0" y="243322"/>
                  </a:moveTo>
                  <a:cubicBezTo>
                    <a:pt x="0" y="108939"/>
                    <a:pt x="137062" y="0"/>
                    <a:pt x="306136" y="0"/>
                  </a:cubicBezTo>
                  <a:cubicBezTo>
                    <a:pt x="475210" y="0"/>
                    <a:pt x="612272" y="108939"/>
                    <a:pt x="612272" y="243322"/>
                  </a:cubicBezTo>
                  <a:lnTo>
                    <a:pt x="518715" y="218830"/>
                  </a:lnTo>
                  <a:cubicBezTo>
                    <a:pt x="518715" y="151638"/>
                    <a:pt x="403841" y="78526"/>
                    <a:pt x="301958" y="78526"/>
                  </a:cubicBezTo>
                  <a:cubicBezTo>
                    <a:pt x="200075" y="78526"/>
                    <a:pt x="78107" y="175994"/>
                    <a:pt x="78107" y="243186"/>
                  </a:cubicBezTo>
                  <a:lnTo>
                    <a:pt x="0" y="24332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0" name="Freeform 129"/>
            <p:cNvSpPr/>
            <p:nvPr/>
          </p:nvSpPr>
          <p:spPr>
            <a:xfrm flipV="1">
              <a:off x="3753552" y="3522506"/>
              <a:ext cx="643466" cy="1159676"/>
            </a:xfrm>
            <a:custGeom>
              <a:avLst/>
              <a:gdLst>
                <a:gd name="connsiteX0" fmla="*/ 643466 w 643466"/>
                <a:gd name="connsiteY0" fmla="*/ 0 h 1275644"/>
                <a:gd name="connsiteX1" fmla="*/ 0 w 643466"/>
                <a:gd name="connsiteY1" fmla="*/ 1275644 h 1275644"/>
                <a:gd name="connsiteX2" fmla="*/ 0 w 643466"/>
                <a:gd name="connsiteY2" fmla="*/ 1275644 h 127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3466" h="1275644">
                  <a:moveTo>
                    <a:pt x="643466" y="0"/>
                  </a:moveTo>
                  <a:lnTo>
                    <a:pt x="0" y="1275644"/>
                  </a:lnTo>
                  <a:lnTo>
                    <a:pt x="0" y="1275644"/>
                  </a:lnTo>
                </a:path>
              </a:pathLst>
            </a:cu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 130"/>
            <p:cNvSpPr/>
            <p:nvPr/>
          </p:nvSpPr>
          <p:spPr>
            <a:xfrm flipV="1">
              <a:off x="4042890" y="3572554"/>
              <a:ext cx="643466" cy="1159676"/>
            </a:xfrm>
            <a:custGeom>
              <a:avLst/>
              <a:gdLst>
                <a:gd name="connsiteX0" fmla="*/ 643466 w 643466"/>
                <a:gd name="connsiteY0" fmla="*/ 0 h 1275644"/>
                <a:gd name="connsiteX1" fmla="*/ 0 w 643466"/>
                <a:gd name="connsiteY1" fmla="*/ 1275644 h 1275644"/>
                <a:gd name="connsiteX2" fmla="*/ 0 w 643466"/>
                <a:gd name="connsiteY2" fmla="*/ 1275644 h 127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3466" h="1275644">
                  <a:moveTo>
                    <a:pt x="643466" y="0"/>
                  </a:moveTo>
                  <a:lnTo>
                    <a:pt x="0" y="1275644"/>
                  </a:lnTo>
                  <a:lnTo>
                    <a:pt x="0" y="1275644"/>
                  </a:lnTo>
                </a:path>
              </a:pathLst>
            </a:cu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Freeform 131"/>
            <p:cNvSpPr/>
            <p:nvPr/>
          </p:nvSpPr>
          <p:spPr>
            <a:xfrm flipV="1">
              <a:off x="4302475" y="3596685"/>
              <a:ext cx="643466" cy="1159676"/>
            </a:xfrm>
            <a:custGeom>
              <a:avLst/>
              <a:gdLst>
                <a:gd name="connsiteX0" fmla="*/ 643466 w 643466"/>
                <a:gd name="connsiteY0" fmla="*/ 0 h 1275644"/>
                <a:gd name="connsiteX1" fmla="*/ 0 w 643466"/>
                <a:gd name="connsiteY1" fmla="*/ 1275644 h 1275644"/>
                <a:gd name="connsiteX2" fmla="*/ 0 w 643466"/>
                <a:gd name="connsiteY2" fmla="*/ 1275644 h 127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3466" h="1275644">
                  <a:moveTo>
                    <a:pt x="643466" y="0"/>
                  </a:moveTo>
                  <a:lnTo>
                    <a:pt x="0" y="1275644"/>
                  </a:lnTo>
                  <a:lnTo>
                    <a:pt x="0" y="1275644"/>
                  </a:lnTo>
                </a:path>
              </a:pathLst>
            </a:cu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Freeform 132"/>
            <p:cNvSpPr/>
            <p:nvPr/>
          </p:nvSpPr>
          <p:spPr>
            <a:xfrm rot="1134358" flipV="1">
              <a:off x="2607847" y="3527517"/>
              <a:ext cx="643466" cy="1161989"/>
            </a:xfrm>
            <a:custGeom>
              <a:avLst/>
              <a:gdLst>
                <a:gd name="connsiteX0" fmla="*/ 643466 w 643466"/>
                <a:gd name="connsiteY0" fmla="*/ 0 h 1275644"/>
                <a:gd name="connsiteX1" fmla="*/ 0 w 643466"/>
                <a:gd name="connsiteY1" fmla="*/ 1275644 h 1275644"/>
                <a:gd name="connsiteX2" fmla="*/ 0 w 643466"/>
                <a:gd name="connsiteY2" fmla="*/ 1275644 h 127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3466" h="1275644">
                  <a:moveTo>
                    <a:pt x="643466" y="0"/>
                  </a:moveTo>
                  <a:lnTo>
                    <a:pt x="0" y="1275644"/>
                  </a:lnTo>
                  <a:lnTo>
                    <a:pt x="0" y="1275644"/>
                  </a:lnTo>
                </a:path>
              </a:pathLst>
            </a:cu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reeform 133"/>
            <p:cNvSpPr/>
            <p:nvPr/>
          </p:nvSpPr>
          <p:spPr>
            <a:xfrm rot="909057" flipV="1">
              <a:off x="2291956" y="3539640"/>
              <a:ext cx="643466" cy="1159676"/>
            </a:xfrm>
            <a:custGeom>
              <a:avLst/>
              <a:gdLst>
                <a:gd name="connsiteX0" fmla="*/ 643466 w 643466"/>
                <a:gd name="connsiteY0" fmla="*/ 0 h 1275644"/>
                <a:gd name="connsiteX1" fmla="*/ 0 w 643466"/>
                <a:gd name="connsiteY1" fmla="*/ 1275644 h 1275644"/>
                <a:gd name="connsiteX2" fmla="*/ 0 w 643466"/>
                <a:gd name="connsiteY2" fmla="*/ 1275644 h 127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3466" h="1275644">
                  <a:moveTo>
                    <a:pt x="643466" y="0"/>
                  </a:moveTo>
                  <a:lnTo>
                    <a:pt x="0" y="1275644"/>
                  </a:lnTo>
                  <a:lnTo>
                    <a:pt x="0" y="1275644"/>
                  </a:lnTo>
                </a:path>
              </a:pathLst>
            </a:cu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 134"/>
            <p:cNvSpPr/>
            <p:nvPr/>
          </p:nvSpPr>
          <p:spPr>
            <a:xfrm rot="728316" flipV="1">
              <a:off x="1985513" y="3529511"/>
              <a:ext cx="643466" cy="1159676"/>
            </a:xfrm>
            <a:custGeom>
              <a:avLst/>
              <a:gdLst>
                <a:gd name="connsiteX0" fmla="*/ 643466 w 643466"/>
                <a:gd name="connsiteY0" fmla="*/ 0 h 1275644"/>
                <a:gd name="connsiteX1" fmla="*/ 0 w 643466"/>
                <a:gd name="connsiteY1" fmla="*/ 1275644 h 1275644"/>
                <a:gd name="connsiteX2" fmla="*/ 0 w 643466"/>
                <a:gd name="connsiteY2" fmla="*/ 1275644 h 127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3466" h="1275644">
                  <a:moveTo>
                    <a:pt x="643466" y="0"/>
                  </a:moveTo>
                  <a:lnTo>
                    <a:pt x="0" y="1275644"/>
                  </a:lnTo>
                  <a:lnTo>
                    <a:pt x="0" y="1275644"/>
                  </a:lnTo>
                </a:path>
              </a:pathLst>
            </a:cu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Freeform 135"/>
            <p:cNvSpPr/>
            <p:nvPr/>
          </p:nvSpPr>
          <p:spPr>
            <a:xfrm flipV="1">
              <a:off x="3450223" y="3487041"/>
              <a:ext cx="643466" cy="1159676"/>
            </a:xfrm>
            <a:custGeom>
              <a:avLst/>
              <a:gdLst>
                <a:gd name="connsiteX0" fmla="*/ 643466 w 643466"/>
                <a:gd name="connsiteY0" fmla="*/ 0 h 1275644"/>
                <a:gd name="connsiteX1" fmla="*/ 0 w 643466"/>
                <a:gd name="connsiteY1" fmla="*/ 1275644 h 1275644"/>
                <a:gd name="connsiteX2" fmla="*/ 0 w 643466"/>
                <a:gd name="connsiteY2" fmla="*/ 1275644 h 127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3466" h="1275644">
                  <a:moveTo>
                    <a:pt x="643466" y="0"/>
                  </a:moveTo>
                  <a:lnTo>
                    <a:pt x="0" y="1275644"/>
                  </a:lnTo>
                  <a:lnTo>
                    <a:pt x="0" y="1275644"/>
                  </a:lnTo>
                </a:path>
              </a:pathLst>
            </a:cu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Freeform 136"/>
            <p:cNvSpPr/>
            <p:nvPr/>
          </p:nvSpPr>
          <p:spPr>
            <a:xfrm rot="792932" flipV="1">
              <a:off x="3008438" y="3518326"/>
              <a:ext cx="643466" cy="1161989"/>
            </a:xfrm>
            <a:custGeom>
              <a:avLst/>
              <a:gdLst>
                <a:gd name="connsiteX0" fmla="*/ 643466 w 643466"/>
                <a:gd name="connsiteY0" fmla="*/ 0 h 1275644"/>
                <a:gd name="connsiteX1" fmla="*/ 0 w 643466"/>
                <a:gd name="connsiteY1" fmla="*/ 1275644 h 1275644"/>
                <a:gd name="connsiteX2" fmla="*/ 0 w 643466"/>
                <a:gd name="connsiteY2" fmla="*/ 1275644 h 127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3466" h="1275644">
                  <a:moveTo>
                    <a:pt x="643466" y="0"/>
                  </a:moveTo>
                  <a:lnTo>
                    <a:pt x="0" y="1275644"/>
                  </a:lnTo>
                  <a:lnTo>
                    <a:pt x="0" y="1275644"/>
                  </a:lnTo>
                </a:path>
              </a:pathLst>
            </a:cu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</p:grpSp>
      <p:grpSp>
        <p:nvGrpSpPr>
          <p:cNvPr id="578" name="Group 577"/>
          <p:cNvGrpSpPr/>
          <p:nvPr/>
        </p:nvGrpSpPr>
        <p:grpSpPr>
          <a:xfrm>
            <a:off x="1107443" y="993038"/>
            <a:ext cx="4415677" cy="3923647"/>
            <a:chOff x="1130783" y="961433"/>
            <a:chExt cx="4415677" cy="3923647"/>
          </a:xfrm>
        </p:grpSpPr>
        <p:grpSp>
          <p:nvGrpSpPr>
            <p:cNvPr id="8" name="Group 7"/>
            <p:cNvGrpSpPr/>
            <p:nvPr/>
          </p:nvGrpSpPr>
          <p:grpSpPr>
            <a:xfrm>
              <a:off x="1130783" y="961433"/>
              <a:ext cx="4415677" cy="3923647"/>
              <a:chOff x="1140179" y="961434"/>
              <a:chExt cx="4415677" cy="3923647"/>
            </a:xfrm>
          </p:grpSpPr>
          <p:sp>
            <p:nvSpPr>
              <p:cNvPr id="4" name="Freeform 3"/>
              <p:cNvSpPr/>
              <p:nvPr/>
            </p:nvSpPr>
            <p:spPr>
              <a:xfrm>
                <a:off x="1140179" y="961434"/>
                <a:ext cx="4415677" cy="3923647"/>
              </a:xfrm>
              <a:custGeom>
                <a:avLst/>
                <a:gdLst>
                  <a:gd name="connsiteX0" fmla="*/ 432211 w 4697782"/>
                  <a:gd name="connsiteY0" fmla="*/ 4151250 h 4510726"/>
                  <a:gd name="connsiteX1" fmla="*/ 533811 w 4697782"/>
                  <a:gd name="connsiteY1" fmla="*/ 335606 h 4510726"/>
                  <a:gd name="connsiteX2" fmla="*/ 4417189 w 4697782"/>
                  <a:gd name="connsiteY2" fmla="*/ 346895 h 4510726"/>
                  <a:gd name="connsiteX3" fmla="*/ 4338166 w 4697782"/>
                  <a:gd name="connsiteY3" fmla="*/ 1701561 h 4510726"/>
                  <a:gd name="connsiteX4" fmla="*/ 3897900 w 4697782"/>
                  <a:gd name="connsiteY4" fmla="*/ 2582095 h 4510726"/>
                  <a:gd name="connsiteX5" fmla="*/ 4247855 w 4697782"/>
                  <a:gd name="connsiteY5" fmla="*/ 4173828 h 4510726"/>
                  <a:gd name="connsiteX6" fmla="*/ 432211 w 4697782"/>
                  <a:gd name="connsiteY6" fmla="*/ 4151250 h 4510726"/>
                  <a:gd name="connsiteX0" fmla="*/ 0 w 4265571"/>
                  <a:gd name="connsiteY0" fmla="*/ 4151250 h 4510726"/>
                  <a:gd name="connsiteX1" fmla="*/ 101600 w 4265571"/>
                  <a:gd name="connsiteY1" fmla="*/ 335606 h 4510726"/>
                  <a:gd name="connsiteX2" fmla="*/ 3984978 w 4265571"/>
                  <a:gd name="connsiteY2" fmla="*/ 346895 h 4510726"/>
                  <a:gd name="connsiteX3" fmla="*/ 3905955 w 4265571"/>
                  <a:gd name="connsiteY3" fmla="*/ 1701561 h 4510726"/>
                  <a:gd name="connsiteX4" fmla="*/ 3465689 w 4265571"/>
                  <a:gd name="connsiteY4" fmla="*/ 2582095 h 4510726"/>
                  <a:gd name="connsiteX5" fmla="*/ 3815644 w 4265571"/>
                  <a:gd name="connsiteY5" fmla="*/ 4173828 h 4510726"/>
                  <a:gd name="connsiteX6" fmla="*/ 0 w 4265571"/>
                  <a:gd name="connsiteY6" fmla="*/ 4151250 h 4510726"/>
                  <a:gd name="connsiteX0" fmla="*/ 0 w 4265571"/>
                  <a:gd name="connsiteY0" fmla="*/ 3815644 h 4175120"/>
                  <a:gd name="connsiteX1" fmla="*/ 101600 w 4265571"/>
                  <a:gd name="connsiteY1" fmla="*/ 0 h 4175120"/>
                  <a:gd name="connsiteX2" fmla="*/ 3984978 w 4265571"/>
                  <a:gd name="connsiteY2" fmla="*/ 11289 h 4175120"/>
                  <a:gd name="connsiteX3" fmla="*/ 3905955 w 4265571"/>
                  <a:gd name="connsiteY3" fmla="*/ 1365955 h 4175120"/>
                  <a:gd name="connsiteX4" fmla="*/ 3465689 w 4265571"/>
                  <a:gd name="connsiteY4" fmla="*/ 2246489 h 4175120"/>
                  <a:gd name="connsiteX5" fmla="*/ 3815644 w 4265571"/>
                  <a:gd name="connsiteY5" fmla="*/ 3838222 h 4175120"/>
                  <a:gd name="connsiteX6" fmla="*/ 0 w 4265571"/>
                  <a:gd name="connsiteY6" fmla="*/ 3815644 h 4175120"/>
                  <a:gd name="connsiteX0" fmla="*/ 0 w 4265571"/>
                  <a:gd name="connsiteY0" fmla="*/ 3815644 h 3838222"/>
                  <a:gd name="connsiteX1" fmla="*/ 101600 w 4265571"/>
                  <a:gd name="connsiteY1" fmla="*/ 0 h 3838222"/>
                  <a:gd name="connsiteX2" fmla="*/ 3984978 w 4265571"/>
                  <a:gd name="connsiteY2" fmla="*/ 11289 h 3838222"/>
                  <a:gd name="connsiteX3" fmla="*/ 3905955 w 4265571"/>
                  <a:gd name="connsiteY3" fmla="*/ 1365955 h 3838222"/>
                  <a:gd name="connsiteX4" fmla="*/ 3465689 w 4265571"/>
                  <a:gd name="connsiteY4" fmla="*/ 2246489 h 3838222"/>
                  <a:gd name="connsiteX5" fmla="*/ 3815644 w 4265571"/>
                  <a:gd name="connsiteY5" fmla="*/ 3838222 h 3838222"/>
                  <a:gd name="connsiteX6" fmla="*/ 0 w 4265571"/>
                  <a:gd name="connsiteY6" fmla="*/ 3815644 h 3838222"/>
                  <a:gd name="connsiteX0" fmla="*/ 0 w 4265571"/>
                  <a:gd name="connsiteY0" fmla="*/ 3815644 h 3838222"/>
                  <a:gd name="connsiteX1" fmla="*/ 101600 w 4265571"/>
                  <a:gd name="connsiteY1" fmla="*/ 0 h 3838222"/>
                  <a:gd name="connsiteX2" fmla="*/ 3984978 w 4265571"/>
                  <a:gd name="connsiteY2" fmla="*/ 11289 h 3838222"/>
                  <a:gd name="connsiteX3" fmla="*/ 3905955 w 4265571"/>
                  <a:gd name="connsiteY3" fmla="*/ 1365955 h 3838222"/>
                  <a:gd name="connsiteX4" fmla="*/ 3465689 w 4265571"/>
                  <a:gd name="connsiteY4" fmla="*/ 2246489 h 3838222"/>
                  <a:gd name="connsiteX5" fmla="*/ 3996266 w 4265571"/>
                  <a:gd name="connsiteY5" fmla="*/ 3556000 h 3838222"/>
                  <a:gd name="connsiteX6" fmla="*/ 3815644 w 4265571"/>
                  <a:gd name="connsiteY6" fmla="*/ 3838222 h 3838222"/>
                  <a:gd name="connsiteX7" fmla="*/ 0 w 4265571"/>
                  <a:gd name="connsiteY7" fmla="*/ 3815644 h 3838222"/>
                  <a:gd name="connsiteX0" fmla="*/ 0 w 4370847"/>
                  <a:gd name="connsiteY0" fmla="*/ 3815644 h 3838222"/>
                  <a:gd name="connsiteX1" fmla="*/ 101600 w 4370847"/>
                  <a:gd name="connsiteY1" fmla="*/ 0 h 3838222"/>
                  <a:gd name="connsiteX2" fmla="*/ 3984978 w 4370847"/>
                  <a:gd name="connsiteY2" fmla="*/ 11289 h 3838222"/>
                  <a:gd name="connsiteX3" fmla="*/ 4222044 w 4370847"/>
                  <a:gd name="connsiteY3" fmla="*/ 169333 h 3838222"/>
                  <a:gd name="connsiteX4" fmla="*/ 3905955 w 4370847"/>
                  <a:gd name="connsiteY4" fmla="*/ 1365955 h 3838222"/>
                  <a:gd name="connsiteX5" fmla="*/ 3465689 w 4370847"/>
                  <a:gd name="connsiteY5" fmla="*/ 2246489 h 3838222"/>
                  <a:gd name="connsiteX6" fmla="*/ 3996266 w 4370847"/>
                  <a:gd name="connsiteY6" fmla="*/ 3556000 h 3838222"/>
                  <a:gd name="connsiteX7" fmla="*/ 3815644 w 4370847"/>
                  <a:gd name="connsiteY7" fmla="*/ 3838222 h 3838222"/>
                  <a:gd name="connsiteX8" fmla="*/ 0 w 4370847"/>
                  <a:gd name="connsiteY8" fmla="*/ 3815644 h 3838222"/>
                  <a:gd name="connsiteX0" fmla="*/ 0 w 4387384"/>
                  <a:gd name="connsiteY0" fmla="*/ 3818466 h 3841044"/>
                  <a:gd name="connsiteX1" fmla="*/ 101600 w 4387384"/>
                  <a:gd name="connsiteY1" fmla="*/ 2822 h 3841044"/>
                  <a:gd name="connsiteX2" fmla="*/ 3984978 w 4387384"/>
                  <a:gd name="connsiteY2" fmla="*/ 14111 h 3841044"/>
                  <a:gd name="connsiteX3" fmla="*/ 4255911 w 4387384"/>
                  <a:gd name="connsiteY3" fmla="*/ 138288 h 3841044"/>
                  <a:gd name="connsiteX4" fmla="*/ 3905955 w 4387384"/>
                  <a:gd name="connsiteY4" fmla="*/ 1368777 h 3841044"/>
                  <a:gd name="connsiteX5" fmla="*/ 3465689 w 4387384"/>
                  <a:gd name="connsiteY5" fmla="*/ 2249311 h 3841044"/>
                  <a:gd name="connsiteX6" fmla="*/ 3996266 w 4387384"/>
                  <a:gd name="connsiteY6" fmla="*/ 3558822 h 3841044"/>
                  <a:gd name="connsiteX7" fmla="*/ 3815644 w 4387384"/>
                  <a:gd name="connsiteY7" fmla="*/ 3841044 h 3841044"/>
                  <a:gd name="connsiteX8" fmla="*/ 0 w 4387384"/>
                  <a:gd name="connsiteY8" fmla="*/ 3818466 h 3841044"/>
                  <a:gd name="connsiteX0" fmla="*/ 0 w 4449174"/>
                  <a:gd name="connsiteY0" fmla="*/ 3895551 h 3918129"/>
                  <a:gd name="connsiteX1" fmla="*/ 101600 w 4449174"/>
                  <a:gd name="connsiteY1" fmla="*/ 79907 h 3918129"/>
                  <a:gd name="connsiteX2" fmla="*/ 3984978 w 4449174"/>
                  <a:gd name="connsiteY2" fmla="*/ 91196 h 3918129"/>
                  <a:gd name="connsiteX3" fmla="*/ 4368800 w 4449174"/>
                  <a:gd name="connsiteY3" fmla="*/ 102484 h 3918129"/>
                  <a:gd name="connsiteX4" fmla="*/ 3905955 w 4449174"/>
                  <a:gd name="connsiteY4" fmla="*/ 1445862 h 3918129"/>
                  <a:gd name="connsiteX5" fmla="*/ 3465689 w 4449174"/>
                  <a:gd name="connsiteY5" fmla="*/ 2326396 h 3918129"/>
                  <a:gd name="connsiteX6" fmla="*/ 3996266 w 4449174"/>
                  <a:gd name="connsiteY6" fmla="*/ 3635907 h 3918129"/>
                  <a:gd name="connsiteX7" fmla="*/ 3815644 w 4449174"/>
                  <a:gd name="connsiteY7" fmla="*/ 3918129 h 3918129"/>
                  <a:gd name="connsiteX8" fmla="*/ 0 w 4449174"/>
                  <a:gd name="connsiteY8" fmla="*/ 3895551 h 3918129"/>
                  <a:gd name="connsiteX0" fmla="*/ 0 w 4434511"/>
                  <a:gd name="connsiteY0" fmla="*/ 3907420 h 3929998"/>
                  <a:gd name="connsiteX1" fmla="*/ 101600 w 4434511"/>
                  <a:gd name="connsiteY1" fmla="*/ 91776 h 3929998"/>
                  <a:gd name="connsiteX2" fmla="*/ 3984978 w 4434511"/>
                  <a:gd name="connsiteY2" fmla="*/ 103065 h 3929998"/>
                  <a:gd name="connsiteX3" fmla="*/ 4385224 w 4434511"/>
                  <a:gd name="connsiteY3" fmla="*/ 84608 h 3929998"/>
                  <a:gd name="connsiteX4" fmla="*/ 4368800 w 4434511"/>
                  <a:gd name="connsiteY4" fmla="*/ 114353 h 3929998"/>
                  <a:gd name="connsiteX5" fmla="*/ 3905955 w 4434511"/>
                  <a:gd name="connsiteY5" fmla="*/ 1457731 h 3929998"/>
                  <a:gd name="connsiteX6" fmla="*/ 3465689 w 4434511"/>
                  <a:gd name="connsiteY6" fmla="*/ 2338265 h 3929998"/>
                  <a:gd name="connsiteX7" fmla="*/ 3996266 w 4434511"/>
                  <a:gd name="connsiteY7" fmla="*/ 3647776 h 3929998"/>
                  <a:gd name="connsiteX8" fmla="*/ 3815644 w 4434511"/>
                  <a:gd name="connsiteY8" fmla="*/ 3929998 h 3929998"/>
                  <a:gd name="connsiteX9" fmla="*/ 0 w 4434511"/>
                  <a:gd name="connsiteY9" fmla="*/ 3907420 h 3929998"/>
                  <a:gd name="connsiteX0" fmla="*/ 0 w 4428913"/>
                  <a:gd name="connsiteY0" fmla="*/ 3907293 h 3929871"/>
                  <a:gd name="connsiteX1" fmla="*/ 101600 w 4428913"/>
                  <a:gd name="connsiteY1" fmla="*/ 91649 h 3929871"/>
                  <a:gd name="connsiteX2" fmla="*/ 3984978 w 4428913"/>
                  <a:gd name="connsiteY2" fmla="*/ 102938 h 3929871"/>
                  <a:gd name="connsiteX3" fmla="*/ 4385224 w 4428913"/>
                  <a:gd name="connsiteY3" fmla="*/ 84481 h 3929871"/>
                  <a:gd name="connsiteX4" fmla="*/ 4372224 w 4428913"/>
                  <a:gd name="connsiteY4" fmla="*/ 84481 h 3929871"/>
                  <a:gd name="connsiteX5" fmla="*/ 4368800 w 4428913"/>
                  <a:gd name="connsiteY5" fmla="*/ 114226 h 3929871"/>
                  <a:gd name="connsiteX6" fmla="*/ 3905955 w 4428913"/>
                  <a:gd name="connsiteY6" fmla="*/ 1457604 h 3929871"/>
                  <a:gd name="connsiteX7" fmla="*/ 3465689 w 4428913"/>
                  <a:gd name="connsiteY7" fmla="*/ 2338138 h 3929871"/>
                  <a:gd name="connsiteX8" fmla="*/ 3996266 w 4428913"/>
                  <a:gd name="connsiteY8" fmla="*/ 3647649 h 3929871"/>
                  <a:gd name="connsiteX9" fmla="*/ 3815644 w 4428913"/>
                  <a:gd name="connsiteY9" fmla="*/ 3929871 h 3929871"/>
                  <a:gd name="connsiteX10" fmla="*/ 0 w 4428913"/>
                  <a:gd name="connsiteY10" fmla="*/ 3907293 h 3929871"/>
                  <a:gd name="connsiteX0" fmla="*/ 0 w 4428913"/>
                  <a:gd name="connsiteY0" fmla="*/ 3901069 h 3923647"/>
                  <a:gd name="connsiteX1" fmla="*/ 101600 w 4428913"/>
                  <a:gd name="connsiteY1" fmla="*/ 85425 h 3923647"/>
                  <a:gd name="connsiteX2" fmla="*/ 3984978 w 4428913"/>
                  <a:gd name="connsiteY2" fmla="*/ 96714 h 3923647"/>
                  <a:gd name="connsiteX3" fmla="*/ 4385224 w 4428913"/>
                  <a:gd name="connsiteY3" fmla="*/ 78257 h 3923647"/>
                  <a:gd name="connsiteX4" fmla="*/ 4372224 w 4428913"/>
                  <a:gd name="connsiteY4" fmla="*/ 78257 h 3923647"/>
                  <a:gd name="connsiteX5" fmla="*/ 4363557 w 4428913"/>
                  <a:gd name="connsiteY5" fmla="*/ 104258 h 3923647"/>
                  <a:gd name="connsiteX6" fmla="*/ 4368800 w 4428913"/>
                  <a:gd name="connsiteY6" fmla="*/ 108002 h 3923647"/>
                  <a:gd name="connsiteX7" fmla="*/ 3905955 w 4428913"/>
                  <a:gd name="connsiteY7" fmla="*/ 1451380 h 3923647"/>
                  <a:gd name="connsiteX8" fmla="*/ 3465689 w 4428913"/>
                  <a:gd name="connsiteY8" fmla="*/ 2331914 h 3923647"/>
                  <a:gd name="connsiteX9" fmla="*/ 3996266 w 4428913"/>
                  <a:gd name="connsiteY9" fmla="*/ 3641425 h 3923647"/>
                  <a:gd name="connsiteX10" fmla="*/ 3815644 w 4428913"/>
                  <a:gd name="connsiteY10" fmla="*/ 3923647 h 3923647"/>
                  <a:gd name="connsiteX11" fmla="*/ 0 w 4428913"/>
                  <a:gd name="connsiteY11" fmla="*/ 3901069 h 3923647"/>
                  <a:gd name="connsiteX0" fmla="*/ 0 w 4428913"/>
                  <a:gd name="connsiteY0" fmla="*/ 3901069 h 3923647"/>
                  <a:gd name="connsiteX1" fmla="*/ 101600 w 4428913"/>
                  <a:gd name="connsiteY1" fmla="*/ 85425 h 3923647"/>
                  <a:gd name="connsiteX2" fmla="*/ 3984978 w 4428913"/>
                  <a:gd name="connsiteY2" fmla="*/ 96714 h 3923647"/>
                  <a:gd name="connsiteX3" fmla="*/ 4385224 w 4428913"/>
                  <a:gd name="connsiteY3" fmla="*/ 78257 h 3923647"/>
                  <a:gd name="connsiteX4" fmla="*/ 4354877 w 4428913"/>
                  <a:gd name="connsiteY4" fmla="*/ 103038 h 3923647"/>
                  <a:gd name="connsiteX5" fmla="*/ 4363557 w 4428913"/>
                  <a:gd name="connsiteY5" fmla="*/ 104258 h 3923647"/>
                  <a:gd name="connsiteX6" fmla="*/ 4368800 w 4428913"/>
                  <a:gd name="connsiteY6" fmla="*/ 108002 h 3923647"/>
                  <a:gd name="connsiteX7" fmla="*/ 3905955 w 4428913"/>
                  <a:gd name="connsiteY7" fmla="*/ 1451380 h 3923647"/>
                  <a:gd name="connsiteX8" fmla="*/ 3465689 w 4428913"/>
                  <a:gd name="connsiteY8" fmla="*/ 2331914 h 3923647"/>
                  <a:gd name="connsiteX9" fmla="*/ 3996266 w 4428913"/>
                  <a:gd name="connsiteY9" fmla="*/ 3641425 h 3923647"/>
                  <a:gd name="connsiteX10" fmla="*/ 3815644 w 4428913"/>
                  <a:gd name="connsiteY10" fmla="*/ 3923647 h 3923647"/>
                  <a:gd name="connsiteX11" fmla="*/ 0 w 4428913"/>
                  <a:gd name="connsiteY11" fmla="*/ 3901069 h 3923647"/>
                  <a:gd name="connsiteX0" fmla="*/ 4363557 w 4454997"/>
                  <a:gd name="connsiteY0" fmla="*/ 104258 h 3923647"/>
                  <a:gd name="connsiteX1" fmla="*/ 4368800 w 4454997"/>
                  <a:gd name="connsiteY1" fmla="*/ 108002 h 3923647"/>
                  <a:gd name="connsiteX2" fmla="*/ 3905955 w 4454997"/>
                  <a:gd name="connsiteY2" fmla="*/ 1451380 h 3923647"/>
                  <a:gd name="connsiteX3" fmla="*/ 3465689 w 4454997"/>
                  <a:gd name="connsiteY3" fmla="*/ 2331914 h 3923647"/>
                  <a:gd name="connsiteX4" fmla="*/ 3996266 w 4454997"/>
                  <a:gd name="connsiteY4" fmla="*/ 3641425 h 3923647"/>
                  <a:gd name="connsiteX5" fmla="*/ 3815644 w 4454997"/>
                  <a:gd name="connsiteY5" fmla="*/ 3923647 h 3923647"/>
                  <a:gd name="connsiteX6" fmla="*/ 0 w 4454997"/>
                  <a:gd name="connsiteY6" fmla="*/ 3901069 h 3923647"/>
                  <a:gd name="connsiteX7" fmla="*/ 101600 w 4454997"/>
                  <a:gd name="connsiteY7" fmla="*/ 85425 h 3923647"/>
                  <a:gd name="connsiteX8" fmla="*/ 3984978 w 4454997"/>
                  <a:gd name="connsiteY8" fmla="*/ 96714 h 3923647"/>
                  <a:gd name="connsiteX9" fmla="*/ 4385224 w 4454997"/>
                  <a:gd name="connsiteY9" fmla="*/ 78257 h 3923647"/>
                  <a:gd name="connsiteX10" fmla="*/ 4354877 w 4454997"/>
                  <a:gd name="connsiteY10" fmla="*/ 103038 h 3923647"/>
                  <a:gd name="connsiteX11" fmla="*/ 4454997 w 4454997"/>
                  <a:gd name="connsiteY11" fmla="*/ 195698 h 3923647"/>
                  <a:gd name="connsiteX0" fmla="*/ 4363557 w 4462431"/>
                  <a:gd name="connsiteY0" fmla="*/ 104258 h 3923647"/>
                  <a:gd name="connsiteX1" fmla="*/ 4368800 w 4462431"/>
                  <a:gd name="connsiteY1" fmla="*/ 108002 h 3923647"/>
                  <a:gd name="connsiteX2" fmla="*/ 3905955 w 4462431"/>
                  <a:gd name="connsiteY2" fmla="*/ 1451380 h 3923647"/>
                  <a:gd name="connsiteX3" fmla="*/ 3465689 w 4462431"/>
                  <a:gd name="connsiteY3" fmla="*/ 2331914 h 3923647"/>
                  <a:gd name="connsiteX4" fmla="*/ 3996266 w 4462431"/>
                  <a:gd name="connsiteY4" fmla="*/ 3641425 h 3923647"/>
                  <a:gd name="connsiteX5" fmla="*/ 3815644 w 4462431"/>
                  <a:gd name="connsiteY5" fmla="*/ 3923647 h 3923647"/>
                  <a:gd name="connsiteX6" fmla="*/ 0 w 4462431"/>
                  <a:gd name="connsiteY6" fmla="*/ 3901069 h 3923647"/>
                  <a:gd name="connsiteX7" fmla="*/ 101600 w 4462431"/>
                  <a:gd name="connsiteY7" fmla="*/ 85425 h 3923647"/>
                  <a:gd name="connsiteX8" fmla="*/ 3984978 w 4462431"/>
                  <a:gd name="connsiteY8" fmla="*/ 96714 h 3923647"/>
                  <a:gd name="connsiteX9" fmla="*/ 4385224 w 4462431"/>
                  <a:gd name="connsiteY9" fmla="*/ 78257 h 3923647"/>
                  <a:gd name="connsiteX10" fmla="*/ 4354877 w 4462431"/>
                  <a:gd name="connsiteY10" fmla="*/ 103038 h 3923647"/>
                  <a:gd name="connsiteX11" fmla="*/ 4462431 w 4462431"/>
                  <a:gd name="connsiteY11" fmla="*/ 198176 h 3923647"/>
                  <a:gd name="connsiteX0" fmla="*/ 4363557 w 4428913"/>
                  <a:gd name="connsiteY0" fmla="*/ 104258 h 3923647"/>
                  <a:gd name="connsiteX1" fmla="*/ 4368800 w 4428913"/>
                  <a:gd name="connsiteY1" fmla="*/ 108002 h 3923647"/>
                  <a:gd name="connsiteX2" fmla="*/ 3905955 w 4428913"/>
                  <a:gd name="connsiteY2" fmla="*/ 1451380 h 3923647"/>
                  <a:gd name="connsiteX3" fmla="*/ 3465689 w 4428913"/>
                  <a:gd name="connsiteY3" fmla="*/ 2331914 h 3923647"/>
                  <a:gd name="connsiteX4" fmla="*/ 3996266 w 4428913"/>
                  <a:gd name="connsiteY4" fmla="*/ 3641425 h 3923647"/>
                  <a:gd name="connsiteX5" fmla="*/ 3815644 w 4428913"/>
                  <a:gd name="connsiteY5" fmla="*/ 3923647 h 3923647"/>
                  <a:gd name="connsiteX6" fmla="*/ 0 w 4428913"/>
                  <a:gd name="connsiteY6" fmla="*/ 3901069 h 3923647"/>
                  <a:gd name="connsiteX7" fmla="*/ 101600 w 4428913"/>
                  <a:gd name="connsiteY7" fmla="*/ 85425 h 3923647"/>
                  <a:gd name="connsiteX8" fmla="*/ 3984978 w 4428913"/>
                  <a:gd name="connsiteY8" fmla="*/ 96714 h 3923647"/>
                  <a:gd name="connsiteX9" fmla="*/ 4385224 w 4428913"/>
                  <a:gd name="connsiteY9" fmla="*/ 78257 h 3923647"/>
                  <a:gd name="connsiteX10" fmla="*/ 4354877 w 4428913"/>
                  <a:gd name="connsiteY10" fmla="*/ 103038 h 3923647"/>
                  <a:gd name="connsiteX11" fmla="*/ 4355875 w 4428913"/>
                  <a:gd name="connsiteY11" fmla="*/ 91620 h 3923647"/>
                  <a:gd name="connsiteX0" fmla="*/ 4363557 w 4428913"/>
                  <a:gd name="connsiteY0" fmla="*/ 104258 h 3923647"/>
                  <a:gd name="connsiteX1" fmla="*/ 4368800 w 4428913"/>
                  <a:gd name="connsiteY1" fmla="*/ 108002 h 3923647"/>
                  <a:gd name="connsiteX2" fmla="*/ 3905955 w 4428913"/>
                  <a:gd name="connsiteY2" fmla="*/ 1451380 h 3923647"/>
                  <a:gd name="connsiteX3" fmla="*/ 3465689 w 4428913"/>
                  <a:gd name="connsiteY3" fmla="*/ 2331914 h 3923647"/>
                  <a:gd name="connsiteX4" fmla="*/ 3996266 w 4428913"/>
                  <a:gd name="connsiteY4" fmla="*/ 3641425 h 3923647"/>
                  <a:gd name="connsiteX5" fmla="*/ 3815644 w 4428913"/>
                  <a:gd name="connsiteY5" fmla="*/ 3923647 h 3923647"/>
                  <a:gd name="connsiteX6" fmla="*/ 0 w 4428913"/>
                  <a:gd name="connsiteY6" fmla="*/ 3901069 h 3923647"/>
                  <a:gd name="connsiteX7" fmla="*/ 101600 w 4428913"/>
                  <a:gd name="connsiteY7" fmla="*/ 85425 h 3923647"/>
                  <a:gd name="connsiteX8" fmla="*/ 3984978 w 4428913"/>
                  <a:gd name="connsiteY8" fmla="*/ 96714 h 3923647"/>
                  <a:gd name="connsiteX9" fmla="*/ 4385224 w 4428913"/>
                  <a:gd name="connsiteY9" fmla="*/ 78257 h 3923647"/>
                  <a:gd name="connsiteX10" fmla="*/ 4354877 w 4428913"/>
                  <a:gd name="connsiteY10" fmla="*/ 103038 h 3923647"/>
                  <a:gd name="connsiteX11" fmla="*/ 4355875 w 4428913"/>
                  <a:gd name="connsiteY11" fmla="*/ 91620 h 3923647"/>
                  <a:gd name="connsiteX0" fmla="*/ 4363557 w 4447256"/>
                  <a:gd name="connsiteY0" fmla="*/ 104258 h 3923647"/>
                  <a:gd name="connsiteX1" fmla="*/ 4368800 w 4447256"/>
                  <a:gd name="connsiteY1" fmla="*/ 108002 h 3923647"/>
                  <a:gd name="connsiteX2" fmla="*/ 3905955 w 4447256"/>
                  <a:gd name="connsiteY2" fmla="*/ 1451380 h 3923647"/>
                  <a:gd name="connsiteX3" fmla="*/ 3465689 w 4447256"/>
                  <a:gd name="connsiteY3" fmla="*/ 2331914 h 3923647"/>
                  <a:gd name="connsiteX4" fmla="*/ 3996266 w 4447256"/>
                  <a:gd name="connsiteY4" fmla="*/ 3641425 h 3923647"/>
                  <a:gd name="connsiteX5" fmla="*/ 3815644 w 4447256"/>
                  <a:gd name="connsiteY5" fmla="*/ 3923647 h 3923647"/>
                  <a:gd name="connsiteX6" fmla="*/ 0 w 4447256"/>
                  <a:gd name="connsiteY6" fmla="*/ 3901069 h 3923647"/>
                  <a:gd name="connsiteX7" fmla="*/ 101600 w 4447256"/>
                  <a:gd name="connsiteY7" fmla="*/ 85425 h 3923647"/>
                  <a:gd name="connsiteX8" fmla="*/ 3984978 w 4447256"/>
                  <a:gd name="connsiteY8" fmla="*/ 96714 h 3923647"/>
                  <a:gd name="connsiteX9" fmla="*/ 4418069 w 4447256"/>
                  <a:gd name="connsiteY9" fmla="*/ 77838 h 3923647"/>
                  <a:gd name="connsiteX10" fmla="*/ 4385224 w 4447256"/>
                  <a:gd name="connsiteY10" fmla="*/ 78257 h 3923647"/>
                  <a:gd name="connsiteX11" fmla="*/ 4354877 w 4447256"/>
                  <a:gd name="connsiteY11" fmla="*/ 103038 h 3923647"/>
                  <a:gd name="connsiteX12" fmla="*/ 4355875 w 4447256"/>
                  <a:gd name="connsiteY12" fmla="*/ 91620 h 3923647"/>
                  <a:gd name="connsiteX0" fmla="*/ 4363557 w 4447256"/>
                  <a:gd name="connsiteY0" fmla="*/ 104258 h 3923647"/>
                  <a:gd name="connsiteX1" fmla="*/ 4368800 w 4447256"/>
                  <a:gd name="connsiteY1" fmla="*/ 108002 h 3923647"/>
                  <a:gd name="connsiteX2" fmla="*/ 3905955 w 4447256"/>
                  <a:gd name="connsiteY2" fmla="*/ 1451380 h 3923647"/>
                  <a:gd name="connsiteX3" fmla="*/ 3465689 w 4447256"/>
                  <a:gd name="connsiteY3" fmla="*/ 2331914 h 3923647"/>
                  <a:gd name="connsiteX4" fmla="*/ 3996266 w 4447256"/>
                  <a:gd name="connsiteY4" fmla="*/ 3641425 h 3923647"/>
                  <a:gd name="connsiteX5" fmla="*/ 3815644 w 4447256"/>
                  <a:gd name="connsiteY5" fmla="*/ 3923647 h 3923647"/>
                  <a:gd name="connsiteX6" fmla="*/ 0 w 4447256"/>
                  <a:gd name="connsiteY6" fmla="*/ 3901069 h 3923647"/>
                  <a:gd name="connsiteX7" fmla="*/ 101600 w 4447256"/>
                  <a:gd name="connsiteY7" fmla="*/ 85425 h 3923647"/>
                  <a:gd name="connsiteX8" fmla="*/ 3984978 w 4447256"/>
                  <a:gd name="connsiteY8" fmla="*/ 96714 h 3923647"/>
                  <a:gd name="connsiteX9" fmla="*/ 4418069 w 4447256"/>
                  <a:gd name="connsiteY9" fmla="*/ 77838 h 3923647"/>
                  <a:gd name="connsiteX10" fmla="*/ 4385224 w 4447256"/>
                  <a:gd name="connsiteY10" fmla="*/ 78257 h 3923647"/>
                  <a:gd name="connsiteX11" fmla="*/ 4354877 w 4447256"/>
                  <a:gd name="connsiteY11" fmla="*/ 103038 h 3923647"/>
                  <a:gd name="connsiteX12" fmla="*/ 4355875 w 4447256"/>
                  <a:gd name="connsiteY12" fmla="*/ 91620 h 3923647"/>
                  <a:gd name="connsiteX0" fmla="*/ 4363557 w 4444256"/>
                  <a:gd name="connsiteY0" fmla="*/ 104258 h 3923647"/>
                  <a:gd name="connsiteX1" fmla="*/ 4368800 w 4444256"/>
                  <a:gd name="connsiteY1" fmla="*/ 108002 h 3923647"/>
                  <a:gd name="connsiteX2" fmla="*/ 3905955 w 4444256"/>
                  <a:gd name="connsiteY2" fmla="*/ 1451380 h 3923647"/>
                  <a:gd name="connsiteX3" fmla="*/ 3465689 w 4444256"/>
                  <a:gd name="connsiteY3" fmla="*/ 2331914 h 3923647"/>
                  <a:gd name="connsiteX4" fmla="*/ 3996266 w 4444256"/>
                  <a:gd name="connsiteY4" fmla="*/ 3641425 h 3923647"/>
                  <a:gd name="connsiteX5" fmla="*/ 3815644 w 4444256"/>
                  <a:gd name="connsiteY5" fmla="*/ 3923647 h 3923647"/>
                  <a:gd name="connsiteX6" fmla="*/ 0 w 4444256"/>
                  <a:gd name="connsiteY6" fmla="*/ 3901069 h 3923647"/>
                  <a:gd name="connsiteX7" fmla="*/ 101600 w 4444256"/>
                  <a:gd name="connsiteY7" fmla="*/ 85425 h 3923647"/>
                  <a:gd name="connsiteX8" fmla="*/ 3984978 w 4444256"/>
                  <a:gd name="connsiteY8" fmla="*/ 96714 h 3923647"/>
                  <a:gd name="connsiteX9" fmla="*/ 4413112 w 4444256"/>
                  <a:gd name="connsiteY9" fmla="*/ 87751 h 3923647"/>
                  <a:gd name="connsiteX10" fmla="*/ 4385224 w 4444256"/>
                  <a:gd name="connsiteY10" fmla="*/ 78257 h 3923647"/>
                  <a:gd name="connsiteX11" fmla="*/ 4354877 w 4444256"/>
                  <a:gd name="connsiteY11" fmla="*/ 103038 h 3923647"/>
                  <a:gd name="connsiteX12" fmla="*/ 4355875 w 4444256"/>
                  <a:gd name="connsiteY12" fmla="*/ 91620 h 3923647"/>
                  <a:gd name="connsiteX0" fmla="*/ 4363557 w 4415677"/>
                  <a:gd name="connsiteY0" fmla="*/ 104258 h 3923647"/>
                  <a:gd name="connsiteX1" fmla="*/ 4368800 w 4415677"/>
                  <a:gd name="connsiteY1" fmla="*/ 108002 h 3923647"/>
                  <a:gd name="connsiteX2" fmla="*/ 3905955 w 4415677"/>
                  <a:gd name="connsiteY2" fmla="*/ 1451380 h 3923647"/>
                  <a:gd name="connsiteX3" fmla="*/ 3465689 w 4415677"/>
                  <a:gd name="connsiteY3" fmla="*/ 2331914 h 3923647"/>
                  <a:gd name="connsiteX4" fmla="*/ 3996266 w 4415677"/>
                  <a:gd name="connsiteY4" fmla="*/ 3641425 h 3923647"/>
                  <a:gd name="connsiteX5" fmla="*/ 3815644 w 4415677"/>
                  <a:gd name="connsiteY5" fmla="*/ 3923647 h 3923647"/>
                  <a:gd name="connsiteX6" fmla="*/ 0 w 4415677"/>
                  <a:gd name="connsiteY6" fmla="*/ 3901069 h 3923647"/>
                  <a:gd name="connsiteX7" fmla="*/ 101600 w 4415677"/>
                  <a:gd name="connsiteY7" fmla="*/ 85425 h 3923647"/>
                  <a:gd name="connsiteX8" fmla="*/ 3984978 w 4415677"/>
                  <a:gd name="connsiteY8" fmla="*/ 96714 h 3923647"/>
                  <a:gd name="connsiteX9" fmla="*/ 4363551 w 4415677"/>
                  <a:gd name="connsiteY9" fmla="*/ 87751 h 3923647"/>
                  <a:gd name="connsiteX10" fmla="*/ 4385224 w 4415677"/>
                  <a:gd name="connsiteY10" fmla="*/ 78257 h 3923647"/>
                  <a:gd name="connsiteX11" fmla="*/ 4354877 w 4415677"/>
                  <a:gd name="connsiteY11" fmla="*/ 103038 h 3923647"/>
                  <a:gd name="connsiteX12" fmla="*/ 4355875 w 4415677"/>
                  <a:gd name="connsiteY12" fmla="*/ 91620 h 3923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15677" h="3923647">
                    <a:moveTo>
                      <a:pt x="4363557" y="104258"/>
                    </a:moveTo>
                    <a:cubicBezTo>
                      <a:pt x="4362986" y="109216"/>
                      <a:pt x="4451567" y="-135297"/>
                      <a:pt x="4368800" y="108002"/>
                    </a:cubicBezTo>
                    <a:cubicBezTo>
                      <a:pt x="4286033" y="351301"/>
                      <a:pt x="4056474" y="1080728"/>
                      <a:pt x="3905955" y="1451380"/>
                    </a:cubicBezTo>
                    <a:cubicBezTo>
                      <a:pt x="3755437" y="1822032"/>
                      <a:pt x="3450637" y="1966907"/>
                      <a:pt x="3465689" y="2331914"/>
                    </a:cubicBezTo>
                    <a:cubicBezTo>
                      <a:pt x="3480741" y="2696922"/>
                      <a:pt x="3937940" y="3376136"/>
                      <a:pt x="3996266" y="3641425"/>
                    </a:cubicBezTo>
                    <a:cubicBezTo>
                      <a:pt x="4054592" y="3906714"/>
                      <a:pt x="4481688" y="3880373"/>
                      <a:pt x="3815644" y="3923647"/>
                    </a:cubicBezTo>
                    <a:lnTo>
                      <a:pt x="0" y="3901069"/>
                    </a:lnTo>
                    <a:lnTo>
                      <a:pt x="101600" y="85425"/>
                    </a:lnTo>
                    <a:lnTo>
                      <a:pt x="3984978" y="96714"/>
                    </a:lnTo>
                    <a:cubicBezTo>
                      <a:pt x="4695303" y="97102"/>
                      <a:pt x="4296843" y="90827"/>
                      <a:pt x="4363551" y="87751"/>
                    </a:cubicBezTo>
                    <a:cubicBezTo>
                      <a:pt x="4301400" y="99544"/>
                      <a:pt x="4395756" y="74057"/>
                      <a:pt x="4385224" y="78257"/>
                    </a:cubicBezTo>
                    <a:cubicBezTo>
                      <a:pt x="4458432" y="62902"/>
                      <a:pt x="4357614" y="98081"/>
                      <a:pt x="4354877" y="103038"/>
                    </a:cubicBezTo>
                    <a:cubicBezTo>
                      <a:pt x="4357766" y="88593"/>
                      <a:pt x="4374041" y="104256"/>
                      <a:pt x="4355875" y="91620"/>
                    </a:cubicBezTo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1140179" y="3070578"/>
                <a:ext cx="3533421" cy="32737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3848040" y="1483548"/>
                <a:ext cx="643466" cy="1403208"/>
              </a:xfrm>
              <a:custGeom>
                <a:avLst/>
                <a:gdLst>
                  <a:gd name="connsiteX0" fmla="*/ 643466 w 643466"/>
                  <a:gd name="connsiteY0" fmla="*/ 0 h 1275644"/>
                  <a:gd name="connsiteX1" fmla="*/ 0 w 643466"/>
                  <a:gd name="connsiteY1" fmla="*/ 1275644 h 1275644"/>
                  <a:gd name="connsiteX2" fmla="*/ 0 w 643466"/>
                  <a:gd name="connsiteY2" fmla="*/ 1275644 h 127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3466" h="1275644">
                    <a:moveTo>
                      <a:pt x="643466" y="0"/>
                    </a:moveTo>
                    <a:lnTo>
                      <a:pt x="0" y="1275644"/>
                    </a:lnTo>
                    <a:lnTo>
                      <a:pt x="0" y="1275644"/>
                    </a:lnTo>
                  </a:path>
                </a:pathLst>
              </a:custGeom>
              <a:no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Freeform 80"/>
              <p:cNvSpPr/>
              <p:nvPr/>
            </p:nvSpPr>
            <p:spPr>
              <a:xfrm>
                <a:off x="4137378" y="1533596"/>
                <a:ext cx="643466" cy="1403208"/>
              </a:xfrm>
              <a:custGeom>
                <a:avLst/>
                <a:gdLst>
                  <a:gd name="connsiteX0" fmla="*/ 643466 w 643466"/>
                  <a:gd name="connsiteY0" fmla="*/ 0 h 1275644"/>
                  <a:gd name="connsiteX1" fmla="*/ 0 w 643466"/>
                  <a:gd name="connsiteY1" fmla="*/ 1275644 h 1275644"/>
                  <a:gd name="connsiteX2" fmla="*/ 0 w 643466"/>
                  <a:gd name="connsiteY2" fmla="*/ 1275644 h 127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3466" h="1275644">
                    <a:moveTo>
                      <a:pt x="643466" y="0"/>
                    </a:moveTo>
                    <a:lnTo>
                      <a:pt x="0" y="1275644"/>
                    </a:lnTo>
                    <a:lnTo>
                      <a:pt x="0" y="1275644"/>
                    </a:lnTo>
                  </a:path>
                </a:pathLst>
              </a:custGeom>
              <a:no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Freeform 81"/>
              <p:cNvSpPr/>
              <p:nvPr/>
            </p:nvSpPr>
            <p:spPr>
              <a:xfrm>
                <a:off x="4396963" y="1557727"/>
                <a:ext cx="643466" cy="1403208"/>
              </a:xfrm>
              <a:custGeom>
                <a:avLst/>
                <a:gdLst>
                  <a:gd name="connsiteX0" fmla="*/ 643466 w 643466"/>
                  <a:gd name="connsiteY0" fmla="*/ 0 h 1275644"/>
                  <a:gd name="connsiteX1" fmla="*/ 0 w 643466"/>
                  <a:gd name="connsiteY1" fmla="*/ 1275644 h 1275644"/>
                  <a:gd name="connsiteX2" fmla="*/ 0 w 643466"/>
                  <a:gd name="connsiteY2" fmla="*/ 1275644 h 127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3466" h="1275644">
                    <a:moveTo>
                      <a:pt x="643466" y="0"/>
                    </a:moveTo>
                    <a:lnTo>
                      <a:pt x="0" y="1275644"/>
                    </a:lnTo>
                    <a:lnTo>
                      <a:pt x="0" y="1275644"/>
                    </a:lnTo>
                  </a:path>
                </a:pathLst>
              </a:custGeom>
              <a:no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Freeform 82"/>
              <p:cNvSpPr/>
              <p:nvPr/>
            </p:nvSpPr>
            <p:spPr>
              <a:xfrm rot="20465642">
                <a:off x="2702335" y="1414428"/>
                <a:ext cx="643466" cy="1406007"/>
              </a:xfrm>
              <a:custGeom>
                <a:avLst/>
                <a:gdLst>
                  <a:gd name="connsiteX0" fmla="*/ 643466 w 643466"/>
                  <a:gd name="connsiteY0" fmla="*/ 0 h 1275644"/>
                  <a:gd name="connsiteX1" fmla="*/ 0 w 643466"/>
                  <a:gd name="connsiteY1" fmla="*/ 1275644 h 1275644"/>
                  <a:gd name="connsiteX2" fmla="*/ 0 w 643466"/>
                  <a:gd name="connsiteY2" fmla="*/ 1275644 h 127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3466" h="1275644">
                    <a:moveTo>
                      <a:pt x="643466" y="0"/>
                    </a:moveTo>
                    <a:lnTo>
                      <a:pt x="0" y="1275644"/>
                    </a:lnTo>
                    <a:lnTo>
                      <a:pt x="0" y="1275644"/>
                    </a:lnTo>
                  </a:path>
                </a:pathLst>
              </a:custGeom>
              <a:no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 83"/>
              <p:cNvSpPr/>
              <p:nvPr/>
            </p:nvSpPr>
            <p:spPr>
              <a:xfrm rot="20690943">
                <a:off x="2386444" y="1436030"/>
                <a:ext cx="643466" cy="1403208"/>
              </a:xfrm>
              <a:custGeom>
                <a:avLst/>
                <a:gdLst>
                  <a:gd name="connsiteX0" fmla="*/ 643466 w 643466"/>
                  <a:gd name="connsiteY0" fmla="*/ 0 h 1275644"/>
                  <a:gd name="connsiteX1" fmla="*/ 0 w 643466"/>
                  <a:gd name="connsiteY1" fmla="*/ 1275644 h 1275644"/>
                  <a:gd name="connsiteX2" fmla="*/ 0 w 643466"/>
                  <a:gd name="connsiteY2" fmla="*/ 1275644 h 127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3466" h="1275644">
                    <a:moveTo>
                      <a:pt x="643466" y="0"/>
                    </a:moveTo>
                    <a:lnTo>
                      <a:pt x="0" y="1275644"/>
                    </a:lnTo>
                    <a:lnTo>
                      <a:pt x="0" y="1275644"/>
                    </a:lnTo>
                  </a:path>
                </a:pathLst>
              </a:custGeom>
              <a:no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Freeform 84"/>
              <p:cNvSpPr/>
              <p:nvPr/>
            </p:nvSpPr>
            <p:spPr>
              <a:xfrm rot="20871684">
                <a:off x="2080001" y="1490553"/>
                <a:ext cx="643466" cy="1403208"/>
              </a:xfrm>
              <a:custGeom>
                <a:avLst/>
                <a:gdLst>
                  <a:gd name="connsiteX0" fmla="*/ 643466 w 643466"/>
                  <a:gd name="connsiteY0" fmla="*/ 0 h 1275644"/>
                  <a:gd name="connsiteX1" fmla="*/ 0 w 643466"/>
                  <a:gd name="connsiteY1" fmla="*/ 1275644 h 1275644"/>
                  <a:gd name="connsiteX2" fmla="*/ 0 w 643466"/>
                  <a:gd name="connsiteY2" fmla="*/ 1275644 h 127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3466" h="1275644">
                    <a:moveTo>
                      <a:pt x="643466" y="0"/>
                    </a:moveTo>
                    <a:lnTo>
                      <a:pt x="0" y="1275644"/>
                    </a:lnTo>
                    <a:lnTo>
                      <a:pt x="0" y="1275644"/>
                    </a:lnTo>
                  </a:path>
                </a:pathLst>
              </a:custGeom>
              <a:no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Freeform 85"/>
              <p:cNvSpPr/>
              <p:nvPr/>
            </p:nvSpPr>
            <p:spPr>
              <a:xfrm>
                <a:off x="3544711" y="1448083"/>
                <a:ext cx="643466" cy="1403208"/>
              </a:xfrm>
              <a:custGeom>
                <a:avLst/>
                <a:gdLst>
                  <a:gd name="connsiteX0" fmla="*/ 643466 w 643466"/>
                  <a:gd name="connsiteY0" fmla="*/ 0 h 1275644"/>
                  <a:gd name="connsiteX1" fmla="*/ 0 w 643466"/>
                  <a:gd name="connsiteY1" fmla="*/ 1275644 h 1275644"/>
                  <a:gd name="connsiteX2" fmla="*/ 0 w 643466"/>
                  <a:gd name="connsiteY2" fmla="*/ 1275644 h 127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3466" h="1275644">
                    <a:moveTo>
                      <a:pt x="643466" y="0"/>
                    </a:moveTo>
                    <a:lnTo>
                      <a:pt x="0" y="1275644"/>
                    </a:lnTo>
                    <a:lnTo>
                      <a:pt x="0" y="1275644"/>
                    </a:lnTo>
                  </a:path>
                </a:pathLst>
              </a:custGeom>
              <a:no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Freeform 86"/>
              <p:cNvSpPr/>
              <p:nvPr/>
            </p:nvSpPr>
            <p:spPr>
              <a:xfrm rot="20807068">
                <a:off x="3102926" y="1414473"/>
                <a:ext cx="643466" cy="1406007"/>
              </a:xfrm>
              <a:custGeom>
                <a:avLst/>
                <a:gdLst>
                  <a:gd name="connsiteX0" fmla="*/ 643466 w 643466"/>
                  <a:gd name="connsiteY0" fmla="*/ 0 h 1275644"/>
                  <a:gd name="connsiteX1" fmla="*/ 0 w 643466"/>
                  <a:gd name="connsiteY1" fmla="*/ 1275644 h 1275644"/>
                  <a:gd name="connsiteX2" fmla="*/ 0 w 643466"/>
                  <a:gd name="connsiteY2" fmla="*/ 1275644 h 127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3466" h="1275644">
                    <a:moveTo>
                      <a:pt x="643466" y="0"/>
                    </a:moveTo>
                    <a:lnTo>
                      <a:pt x="0" y="1275644"/>
                    </a:lnTo>
                    <a:lnTo>
                      <a:pt x="0" y="1275644"/>
                    </a:lnTo>
                  </a:path>
                </a:pathLst>
              </a:custGeom>
              <a:no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/>
              </a:p>
            </p:txBody>
          </p:sp>
          <p:sp>
            <p:nvSpPr>
              <p:cNvPr id="7" name="Block Arc 6"/>
              <p:cNvSpPr/>
              <p:nvPr/>
            </p:nvSpPr>
            <p:spPr>
              <a:xfrm rot="10800000">
                <a:off x="1249616" y="1032029"/>
                <a:ext cx="612272" cy="243322"/>
              </a:xfrm>
              <a:custGeom>
                <a:avLst/>
                <a:gdLst>
                  <a:gd name="connsiteX0" fmla="*/ 0 w 612271"/>
                  <a:gd name="connsiteY0" fmla="*/ 243322 h 486643"/>
                  <a:gd name="connsiteX1" fmla="*/ 306136 w 612271"/>
                  <a:gd name="connsiteY1" fmla="*/ 0 h 486643"/>
                  <a:gd name="connsiteX2" fmla="*/ 612272 w 612271"/>
                  <a:gd name="connsiteY2" fmla="*/ 243322 h 486643"/>
                  <a:gd name="connsiteX3" fmla="*/ 490610 w 612271"/>
                  <a:gd name="connsiteY3" fmla="*/ 243322 h 486643"/>
                  <a:gd name="connsiteX4" fmla="*/ 306135 w 612271"/>
                  <a:gd name="connsiteY4" fmla="*/ 121661 h 486643"/>
                  <a:gd name="connsiteX5" fmla="*/ 121660 w 612271"/>
                  <a:gd name="connsiteY5" fmla="*/ 243322 h 486643"/>
                  <a:gd name="connsiteX6" fmla="*/ 0 w 612271"/>
                  <a:gd name="connsiteY6" fmla="*/ 243322 h 486643"/>
                  <a:gd name="connsiteX0" fmla="*/ 0 w 612272"/>
                  <a:gd name="connsiteY0" fmla="*/ 243322 h 243322"/>
                  <a:gd name="connsiteX1" fmla="*/ 306136 w 612272"/>
                  <a:gd name="connsiteY1" fmla="*/ 0 h 243322"/>
                  <a:gd name="connsiteX2" fmla="*/ 612272 w 612272"/>
                  <a:gd name="connsiteY2" fmla="*/ 243322 h 243322"/>
                  <a:gd name="connsiteX3" fmla="*/ 490610 w 612272"/>
                  <a:gd name="connsiteY3" fmla="*/ 243322 h 243322"/>
                  <a:gd name="connsiteX4" fmla="*/ 301958 w 612272"/>
                  <a:gd name="connsiteY4" fmla="*/ 78526 h 243322"/>
                  <a:gd name="connsiteX5" fmla="*/ 121660 w 612272"/>
                  <a:gd name="connsiteY5" fmla="*/ 243322 h 243322"/>
                  <a:gd name="connsiteX6" fmla="*/ 0 w 612272"/>
                  <a:gd name="connsiteY6" fmla="*/ 243322 h 243322"/>
                  <a:gd name="connsiteX0" fmla="*/ 0 w 612272"/>
                  <a:gd name="connsiteY0" fmla="*/ 243322 h 243322"/>
                  <a:gd name="connsiteX1" fmla="*/ 306136 w 612272"/>
                  <a:gd name="connsiteY1" fmla="*/ 0 h 243322"/>
                  <a:gd name="connsiteX2" fmla="*/ 612272 w 612272"/>
                  <a:gd name="connsiteY2" fmla="*/ 243322 h 243322"/>
                  <a:gd name="connsiteX3" fmla="*/ 490610 w 612272"/>
                  <a:gd name="connsiteY3" fmla="*/ 243322 h 243322"/>
                  <a:gd name="connsiteX4" fmla="*/ 301958 w 612272"/>
                  <a:gd name="connsiteY4" fmla="*/ 78526 h 243322"/>
                  <a:gd name="connsiteX5" fmla="*/ 78107 w 612272"/>
                  <a:gd name="connsiteY5" fmla="*/ 243186 h 243322"/>
                  <a:gd name="connsiteX6" fmla="*/ 0 w 612272"/>
                  <a:gd name="connsiteY6" fmla="*/ 243322 h 243322"/>
                  <a:gd name="connsiteX0" fmla="*/ 0 w 612272"/>
                  <a:gd name="connsiteY0" fmla="*/ 243322 h 243322"/>
                  <a:gd name="connsiteX1" fmla="*/ 306136 w 612272"/>
                  <a:gd name="connsiteY1" fmla="*/ 0 h 243322"/>
                  <a:gd name="connsiteX2" fmla="*/ 612272 w 612272"/>
                  <a:gd name="connsiteY2" fmla="*/ 243322 h 243322"/>
                  <a:gd name="connsiteX3" fmla="*/ 518715 w 612272"/>
                  <a:gd name="connsiteY3" fmla="*/ 218830 h 243322"/>
                  <a:gd name="connsiteX4" fmla="*/ 301958 w 612272"/>
                  <a:gd name="connsiteY4" fmla="*/ 78526 h 243322"/>
                  <a:gd name="connsiteX5" fmla="*/ 78107 w 612272"/>
                  <a:gd name="connsiteY5" fmla="*/ 243186 h 243322"/>
                  <a:gd name="connsiteX6" fmla="*/ 0 w 612272"/>
                  <a:gd name="connsiteY6" fmla="*/ 243322 h 24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2272" h="243322">
                    <a:moveTo>
                      <a:pt x="0" y="243322"/>
                    </a:moveTo>
                    <a:cubicBezTo>
                      <a:pt x="0" y="108939"/>
                      <a:pt x="137062" y="0"/>
                      <a:pt x="306136" y="0"/>
                    </a:cubicBezTo>
                    <a:cubicBezTo>
                      <a:pt x="475210" y="0"/>
                      <a:pt x="612272" y="108939"/>
                      <a:pt x="612272" y="243322"/>
                    </a:cubicBezTo>
                    <a:lnTo>
                      <a:pt x="518715" y="218830"/>
                    </a:lnTo>
                    <a:cubicBezTo>
                      <a:pt x="518715" y="151638"/>
                      <a:pt x="403841" y="78526"/>
                      <a:pt x="301958" y="78526"/>
                    </a:cubicBezTo>
                    <a:cubicBezTo>
                      <a:pt x="200075" y="78526"/>
                      <a:pt x="78107" y="175994"/>
                      <a:pt x="78107" y="243186"/>
                    </a:cubicBezTo>
                    <a:lnTo>
                      <a:pt x="0" y="243322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Block Arc 6"/>
              <p:cNvSpPr/>
              <p:nvPr/>
            </p:nvSpPr>
            <p:spPr>
              <a:xfrm rot="10800000">
                <a:off x="1883050" y="1037084"/>
                <a:ext cx="612272" cy="243322"/>
              </a:xfrm>
              <a:custGeom>
                <a:avLst/>
                <a:gdLst>
                  <a:gd name="connsiteX0" fmla="*/ 0 w 612271"/>
                  <a:gd name="connsiteY0" fmla="*/ 243322 h 486643"/>
                  <a:gd name="connsiteX1" fmla="*/ 306136 w 612271"/>
                  <a:gd name="connsiteY1" fmla="*/ 0 h 486643"/>
                  <a:gd name="connsiteX2" fmla="*/ 612272 w 612271"/>
                  <a:gd name="connsiteY2" fmla="*/ 243322 h 486643"/>
                  <a:gd name="connsiteX3" fmla="*/ 490610 w 612271"/>
                  <a:gd name="connsiteY3" fmla="*/ 243322 h 486643"/>
                  <a:gd name="connsiteX4" fmla="*/ 306135 w 612271"/>
                  <a:gd name="connsiteY4" fmla="*/ 121661 h 486643"/>
                  <a:gd name="connsiteX5" fmla="*/ 121660 w 612271"/>
                  <a:gd name="connsiteY5" fmla="*/ 243322 h 486643"/>
                  <a:gd name="connsiteX6" fmla="*/ 0 w 612271"/>
                  <a:gd name="connsiteY6" fmla="*/ 243322 h 486643"/>
                  <a:gd name="connsiteX0" fmla="*/ 0 w 612272"/>
                  <a:gd name="connsiteY0" fmla="*/ 243322 h 243322"/>
                  <a:gd name="connsiteX1" fmla="*/ 306136 w 612272"/>
                  <a:gd name="connsiteY1" fmla="*/ 0 h 243322"/>
                  <a:gd name="connsiteX2" fmla="*/ 612272 w 612272"/>
                  <a:gd name="connsiteY2" fmla="*/ 243322 h 243322"/>
                  <a:gd name="connsiteX3" fmla="*/ 490610 w 612272"/>
                  <a:gd name="connsiteY3" fmla="*/ 243322 h 243322"/>
                  <a:gd name="connsiteX4" fmla="*/ 301958 w 612272"/>
                  <a:gd name="connsiteY4" fmla="*/ 78526 h 243322"/>
                  <a:gd name="connsiteX5" fmla="*/ 121660 w 612272"/>
                  <a:gd name="connsiteY5" fmla="*/ 243322 h 243322"/>
                  <a:gd name="connsiteX6" fmla="*/ 0 w 612272"/>
                  <a:gd name="connsiteY6" fmla="*/ 243322 h 243322"/>
                  <a:gd name="connsiteX0" fmla="*/ 0 w 612272"/>
                  <a:gd name="connsiteY0" fmla="*/ 243322 h 243322"/>
                  <a:gd name="connsiteX1" fmla="*/ 306136 w 612272"/>
                  <a:gd name="connsiteY1" fmla="*/ 0 h 243322"/>
                  <a:gd name="connsiteX2" fmla="*/ 612272 w 612272"/>
                  <a:gd name="connsiteY2" fmla="*/ 243322 h 243322"/>
                  <a:gd name="connsiteX3" fmla="*/ 490610 w 612272"/>
                  <a:gd name="connsiteY3" fmla="*/ 243322 h 243322"/>
                  <a:gd name="connsiteX4" fmla="*/ 301958 w 612272"/>
                  <a:gd name="connsiteY4" fmla="*/ 78526 h 243322"/>
                  <a:gd name="connsiteX5" fmla="*/ 78107 w 612272"/>
                  <a:gd name="connsiteY5" fmla="*/ 243186 h 243322"/>
                  <a:gd name="connsiteX6" fmla="*/ 0 w 612272"/>
                  <a:gd name="connsiteY6" fmla="*/ 243322 h 243322"/>
                  <a:gd name="connsiteX0" fmla="*/ 0 w 612272"/>
                  <a:gd name="connsiteY0" fmla="*/ 243322 h 243322"/>
                  <a:gd name="connsiteX1" fmla="*/ 306136 w 612272"/>
                  <a:gd name="connsiteY1" fmla="*/ 0 h 243322"/>
                  <a:gd name="connsiteX2" fmla="*/ 612272 w 612272"/>
                  <a:gd name="connsiteY2" fmla="*/ 243322 h 243322"/>
                  <a:gd name="connsiteX3" fmla="*/ 518715 w 612272"/>
                  <a:gd name="connsiteY3" fmla="*/ 218830 h 243322"/>
                  <a:gd name="connsiteX4" fmla="*/ 301958 w 612272"/>
                  <a:gd name="connsiteY4" fmla="*/ 78526 h 243322"/>
                  <a:gd name="connsiteX5" fmla="*/ 78107 w 612272"/>
                  <a:gd name="connsiteY5" fmla="*/ 243186 h 243322"/>
                  <a:gd name="connsiteX6" fmla="*/ 0 w 612272"/>
                  <a:gd name="connsiteY6" fmla="*/ 243322 h 24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2272" h="243322">
                    <a:moveTo>
                      <a:pt x="0" y="243322"/>
                    </a:moveTo>
                    <a:cubicBezTo>
                      <a:pt x="0" y="108939"/>
                      <a:pt x="137062" y="0"/>
                      <a:pt x="306136" y="0"/>
                    </a:cubicBezTo>
                    <a:cubicBezTo>
                      <a:pt x="475210" y="0"/>
                      <a:pt x="612272" y="108939"/>
                      <a:pt x="612272" y="243322"/>
                    </a:cubicBezTo>
                    <a:lnTo>
                      <a:pt x="518715" y="218830"/>
                    </a:lnTo>
                    <a:cubicBezTo>
                      <a:pt x="518715" y="151638"/>
                      <a:pt x="403841" y="78526"/>
                      <a:pt x="301958" y="78526"/>
                    </a:cubicBezTo>
                    <a:cubicBezTo>
                      <a:pt x="200075" y="78526"/>
                      <a:pt x="78107" y="175994"/>
                      <a:pt x="78107" y="243186"/>
                    </a:cubicBezTo>
                    <a:lnTo>
                      <a:pt x="0" y="243322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Block Arc 6"/>
              <p:cNvSpPr/>
              <p:nvPr/>
            </p:nvSpPr>
            <p:spPr>
              <a:xfrm rot="10800000">
                <a:off x="2511429" y="1037082"/>
                <a:ext cx="612272" cy="243322"/>
              </a:xfrm>
              <a:custGeom>
                <a:avLst/>
                <a:gdLst>
                  <a:gd name="connsiteX0" fmla="*/ 0 w 612271"/>
                  <a:gd name="connsiteY0" fmla="*/ 243322 h 486643"/>
                  <a:gd name="connsiteX1" fmla="*/ 306136 w 612271"/>
                  <a:gd name="connsiteY1" fmla="*/ 0 h 486643"/>
                  <a:gd name="connsiteX2" fmla="*/ 612272 w 612271"/>
                  <a:gd name="connsiteY2" fmla="*/ 243322 h 486643"/>
                  <a:gd name="connsiteX3" fmla="*/ 490610 w 612271"/>
                  <a:gd name="connsiteY3" fmla="*/ 243322 h 486643"/>
                  <a:gd name="connsiteX4" fmla="*/ 306135 w 612271"/>
                  <a:gd name="connsiteY4" fmla="*/ 121661 h 486643"/>
                  <a:gd name="connsiteX5" fmla="*/ 121660 w 612271"/>
                  <a:gd name="connsiteY5" fmla="*/ 243322 h 486643"/>
                  <a:gd name="connsiteX6" fmla="*/ 0 w 612271"/>
                  <a:gd name="connsiteY6" fmla="*/ 243322 h 486643"/>
                  <a:gd name="connsiteX0" fmla="*/ 0 w 612272"/>
                  <a:gd name="connsiteY0" fmla="*/ 243322 h 243322"/>
                  <a:gd name="connsiteX1" fmla="*/ 306136 w 612272"/>
                  <a:gd name="connsiteY1" fmla="*/ 0 h 243322"/>
                  <a:gd name="connsiteX2" fmla="*/ 612272 w 612272"/>
                  <a:gd name="connsiteY2" fmla="*/ 243322 h 243322"/>
                  <a:gd name="connsiteX3" fmla="*/ 490610 w 612272"/>
                  <a:gd name="connsiteY3" fmla="*/ 243322 h 243322"/>
                  <a:gd name="connsiteX4" fmla="*/ 301958 w 612272"/>
                  <a:gd name="connsiteY4" fmla="*/ 78526 h 243322"/>
                  <a:gd name="connsiteX5" fmla="*/ 121660 w 612272"/>
                  <a:gd name="connsiteY5" fmla="*/ 243322 h 243322"/>
                  <a:gd name="connsiteX6" fmla="*/ 0 w 612272"/>
                  <a:gd name="connsiteY6" fmla="*/ 243322 h 243322"/>
                  <a:gd name="connsiteX0" fmla="*/ 0 w 612272"/>
                  <a:gd name="connsiteY0" fmla="*/ 243322 h 243322"/>
                  <a:gd name="connsiteX1" fmla="*/ 306136 w 612272"/>
                  <a:gd name="connsiteY1" fmla="*/ 0 h 243322"/>
                  <a:gd name="connsiteX2" fmla="*/ 612272 w 612272"/>
                  <a:gd name="connsiteY2" fmla="*/ 243322 h 243322"/>
                  <a:gd name="connsiteX3" fmla="*/ 490610 w 612272"/>
                  <a:gd name="connsiteY3" fmla="*/ 243322 h 243322"/>
                  <a:gd name="connsiteX4" fmla="*/ 301958 w 612272"/>
                  <a:gd name="connsiteY4" fmla="*/ 78526 h 243322"/>
                  <a:gd name="connsiteX5" fmla="*/ 78107 w 612272"/>
                  <a:gd name="connsiteY5" fmla="*/ 243186 h 243322"/>
                  <a:gd name="connsiteX6" fmla="*/ 0 w 612272"/>
                  <a:gd name="connsiteY6" fmla="*/ 243322 h 243322"/>
                  <a:gd name="connsiteX0" fmla="*/ 0 w 612272"/>
                  <a:gd name="connsiteY0" fmla="*/ 243322 h 243322"/>
                  <a:gd name="connsiteX1" fmla="*/ 306136 w 612272"/>
                  <a:gd name="connsiteY1" fmla="*/ 0 h 243322"/>
                  <a:gd name="connsiteX2" fmla="*/ 612272 w 612272"/>
                  <a:gd name="connsiteY2" fmla="*/ 243322 h 243322"/>
                  <a:gd name="connsiteX3" fmla="*/ 518715 w 612272"/>
                  <a:gd name="connsiteY3" fmla="*/ 218830 h 243322"/>
                  <a:gd name="connsiteX4" fmla="*/ 301958 w 612272"/>
                  <a:gd name="connsiteY4" fmla="*/ 78526 h 243322"/>
                  <a:gd name="connsiteX5" fmla="*/ 78107 w 612272"/>
                  <a:gd name="connsiteY5" fmla="*/ 243186 h 243322"/>
                  <a:gd name="connsiteX6" fmla="*/ 0 w 612272"/>
                  <a:gd name="connsiteY6" fmla="*/ 243322 h 24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2272" h="243322">
                    <a:moveTo>
                      <a:pt x="0" y="243322"/>
                    </a:moveTo>
                    <a:cubicBezTo>
                      <a:pt x="0" y="108939"/>
                      <a:pt x="137062" y="0"/>
                      <a:pt x="306136" y="0"/>
                    </a:cubicBezTo>
                    <a:cubicBezTo>
                      <a:pt x="475210" y="0"/>
                      <a:pt x="612272" y="108939"/>
                      <a:pt x="612272" y="243322"/>
                    </a:cubicBezTo>
                    <a:lnTo>
                      <a:pt x="518715" y="218830"/>
                    </a:lnTo>
                    <a:cubicBezTo>
                      <a:pt x="518715" y="151638"/>
                      <a:pt x="403841" y="78526"/>
                      <a:pt x="301958" y="78526"/>
                    </a:cubicBezTo>
                    <a:cubicBezTo>
                      <a:pt x="200075" y="78526"/>
                      <a:pt x="78107" y="175994"/>
                      <a:pt x="78107" y="243186"/>
                    </a:cubicBezTo>
                    <a:lnTo>
                      <a:pt x="0" y="243322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Block Arc 6"/>
              <p:cNvSpPr/>
              <p:nvPr/>
            </p:nvSpPr>
            <p:spPr>
              <a:xfrm rot="10800000">
                <a:off x="3144863" y="1042137"/>
                <a:ext cx="612272" cy="243322"/>
              </a:xfrm>
              <a:custGeom>
                <a:avLst/>
                <a:gdLst>
                  <a:gd name="connsiteX0" fmla="*/ 0 w 612271"/>
                  <a:gd name="connsiteY0" fmla="*/ 243322 h 486643"/>
                  <a:gd name="connsiteX1" fmla="*/ 306136 w 612271"/>
                  <a:gd name="connsiteY1" fmla="*/ 0 h 486643"/>
                  <a:gd name="connsiteX2" fmla="*/ 612272 w 612271"/>
                  <a:gd name="connsiteY2" fmla="*/ 243322 h 486643"/>
                  <a:gd name="connsiteX3" fmla="*/ 490610 w 612271"/>
                  <a:gd name="connsiteY3" fmla="*/ 243322 h 486643"/>
                  <a:gd name="connsiteX4" fmla="*/ 306135 w 612271"/>
                  <a:gd name="connsiteY4" fmla="*/ 121661 h 486643"/>
                  <a:gd name="connsiteX5" fmla="*/ 121660 w 612271"/>
                  <a:gd name="connsiteY5" fmla="*/ 243322 h 486643"/>
                  <a:gd name="connsiteX6" fmla="*/ 0 w 612271"/>
                  <a:gd name="connsiteY6" fmla="*/ 243322 h 486643"/>
                  <a:gd name="connsiteX0" fmla="*/ 0 w 612272"/>
                  <a:gd name="connsiteY0" fmla="*/ 243322 h 243322"/>
                  <a:gd name="connsiteX1" fmla="*/ 306136 w 612272"/>
                  <a:gd name="connsiteY1" fmla="*/ 0 h 243322"/>
                  <a:gd name="connsiteX2" fmla="*/ 612272 w 612272"/>
                  <a:gd name="connsiteY2" fmla="*/ 243322 h 243322"/>
                  <a:gd name="connsiteX3" fmla="*/ 490610 w 612272"/>
                  <a:gd name="connsiteY3" fmla="*/ 243322 h 243322"/>
                  <a:gd name="connsiteX4" fmla="*/ 301958 w 612272"/>
                  <a:gd name="connsiteY4" fmla="*/ 78526 h 243322"/>
                  <a:gd name="connsiteX5" fmla="*/ 121660 w 612272"/>
                  <a:gd name="connsiteY5" fmla="*/ 243322 h 243322"/>
                  <a:gd name="connsiteX6" fmla="*/ 0 w 612272"/>
                  <a:gd name="connsiteY6" fmla="*/ 243322 h 243322"/>
                  <a:gd name="connsiteX0" fmla="*/ 0 w 612272"/>
                  <a:gd name="connsiteY0" fmla="*/ 243322 h 243322"/>
                  <a:gd name="connsiteX1" fmla="*/ 306136 w 612272"/>
                  <a:gd name="connsiteY1" fmla="*/ 0 h 243322"/>
                  <a:gd name="connsiteX2" fmla="*/ 612272 w 612272"/>
                  <a:gd name="connsiteY2" fmla="*/ 243322 h 243322"/>
                  <a:gd name="connsiteX3" fmla="*/ 490610 w 612272"/>
                  <a:gd name="connsiteY3" fmla="*/ 243322 h 243322"/>
                  <a:gd name="connsiteX4" fmla="*/ 301958 w 612272"/>
                  <a:gd name="connsiteY4" fmla="*/ 78526 h 243322"/>
                  <a:gd name="connsiteX5" fmla="*/ 78107 w 612272"/>
                  <a:gd name="connsiteY5" fmla="*/ 243186 h 243322"/>
                  <a:gd name="connsiteX6" fmla="*/ 0 w 612272"/>
                  <a:gd name="connsiteY6" fmla="*/ 243322 h 243322"/>
                  <a:gd name="connsiteX0" fmla="*/ 0 w 612272"/>
                  <a:gd name="connsiteY0" fmla="*/ 243322 h 243322"/>
                  <a:gd name="connsiteX1" fmla="*/ 306136 w 612272"/>
                  <a:gd name="connsiteY1" fmla="*/ 0 h 243322"/>
                  <a:gd name="connsiteX2" fmla="*/ 612272 w 612272"/>
                  <a:gd name="connsiteY2" fmla="*/ 243322 h 243322"/>
                  <a:gd name="connsiteX3" fmla="*/ 518715 w 612272"/>
                  <a:gd name="connsiteY3" fmla="*/ 218830 h 243322"/>
                  <a:gd name="connsiteX4" fmla="*/ 301958 w 612272"/>
                  <a:gd name="connsiteY4" fmla="*/ 78526 h 243322"/>
                  <a:gd name="connsiteX5" fmla="*/ 78107 w 612272"/>
                  <a:gd name="connsiteY5" fmla="*/ 243186 h 243322"/>
                  <a:gd name="connsiteX6" fmla="*/ 0 w 612272"/>
                  <a:gd name="connsiteY6" fmla="*/ 243322 h 24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2272" h="243322">
                    <a:moveTo>
                      <a:pt x="0" y="243322"/>
                    </a:moveTo>
                    <a:cubicBezTo>
                      <a:pt x="0" y="108939"/>
                      <a:pt x="137062" y="0"/>
                      <a:pt x="306136" y="0"/>
                    </a:cubicBezTo>
                    <a:cubicBezTo>
                      <a:pt x="475210" y="0"/>
                      <a:pt x="612272" y="108939"/>
                      <a:pt x="612272" y="243322"/>
                    </a:cubicBezTo>
                    <a:lnTo>
                      <a:pt x="518715" y="218830"/>
                    </a:lnTo>
                    <a:cubicBezTo>
                      <a:pt x="518715" y="151638"/>
                      <a:pt x="403841" y="78526"/>
                      <a:pt x="301958" y="78526"/>
                    </a:cubicBezTo>
                    <a:cubicBezTo>
                      <a:pt x="200075" y="78526"/>
                      <a:pt x="78107" y="175994"/>
                      <a:pt x="78107" y="243186"/>
                    </a:cubicBezTo>
                    <a:lnTo>
                      <a:pt x="0" y="243322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Block Arc 6"/>
              <p:cNvSpPr/>
              <p:nvPr/>
            </p:nvSpPr>
            <p:spPr>
              <a:xfrm rot="10800000">
                <a:off x="3773242" y="1042135"/>
                <a:ext cx="481680" cy="243322"/>
              </a:xfrm>
              <a:custGeom>
                <a:avLst/>
                <a:gdLst>
                  <a:gd name="connsiteX0" fmla="*/ 0 w 612271"/>
                  <a:gd name="connsiteY0" fmla="*/ 243322 h 486643"/>
                  <a:gd name="connsiteX1" fmla="*/ 306136 w 612271"/>
                  <a:gd name="connsiteY1" fmla="*/ 0 h 486643"/>
                  <a:gd name="connsiteX2" fmla="*/ 612272 w 612271"/>
                  <a:gd name="connsiteY2" fmla="*/ 243322 h 486643"/>
                  <a:gd name="connsiteX3" fmla="*/ 490610 w 612271"/>
                  <a:gd name="connsiteY3" fmla="*/ 243322 h 486643"/>
                  <a:gd name="connsiteX4" fmla="*/ 306135 w 612271"/>
                  <a:gd name="connsiteY4" fmla="*/ 121661 h 486643"/>
                  <a:gd name="connsiteX5" fmla="*/ 121660 w 612271"/>
                  <a:gd name="connsiteY5" fmla="*/ 243322 h 486643"/>
                  <a:gd name="connsiteX6" fmla="*/ 0 w 612271"/>
                  <a:gd name="connsiteY6" fmla="*/ 243322 h 486643"/>
                  <a:gd name="connsiteX0" fmla="*/ 0 w 612272"/>
                  <a:gd name="connsiteY0" fmla="*/ 243322 h 243322"/>
                  <a:gd name="connsiteX1" fmla="*/ 306136 w 612272"/>
                  <a:gd name="connsiteY1" fmla="*/ 0 h 243322"/>
                  <a:gd name="connsiteX2" fmla="*/ 612272 w 612272"/>
                  <a:gd name="connsiteY2" fmla="*/ 243322 h 243322"/>
                  <a:gd name="connsiteX3" fmla="*/ 490610 w 612272"/>
                  <a:gd name="connsiteY3" fmla="*/ 243322 h 243322"/>
                  <a:gd name="connsiteX4" fmla="*/ 301958 w 612272"/>
                  <a:gd name="connsiteY4" fmla="*/ 78526 h 243322"/>
                  <a:gd name="connsiteX5" fmla="*/ 121660 w 612272"/>
                  <a:gd name="connsiteY5" fmla="*/ 243322 h 243322"/>
                  <a:gd name="connsiteX6" fmla="*/ 0 w 612272"/>
                  <a:gd name="connsiteY6" fmla="*/ 243322 h 243322"/>
                  <a:gd name="connsiteX0" fmla="*/ 0 w 612272"/>
                  <a:gd name="connsiteY0" fmla="*/ 243322 h 243322"/>
                  <a:gd name="connsiteX1" fmla="*/ 306136 w 612272"/>
                  <a:gd name="connsiteY1" fmla="*/ 0 h 243322"/>
                  <a:gd name="connsiteX2" fmla="*/ 612272 w 612272"/>
                  <a:gd name="connsiteY2" fmla="*/ 243322 h 243322"/>
                  <a:gd name="connsiteX3" fmla="*/ 490610 w 612272"/>
                  <a:gd name="connsiteY3" fmla="*/ 243322 h 243322"/>
                  <a:gd name="connsiteX4" fmla="*/ 301958 w 612272"/>
                  <a:gd name="connsiteY4" fmla="*/ 78526 h 243322"/>
                  <a:gd name="connsiteX5" fmla="*/ 78107 w 612272"/>
                  <a:gd name="connsiteY5" fmla="*/ 243186 h 243322"/>
                  <a:gd name="connsiteX6" fmla="*/ 0 w 612272"/>
                  <a:gd name="connsiteY6" fmla="*/ 243322 h 243322"/>
                  <a:gd name="connsiteX0" fmla="*/ 0 w 612272"/>
                  <a:gd name="connsiteY0" fmla="*/ 243322 h 243322"/>
                  <a:gd name="connsiteX1" fmla="*/ 306136 w 612272"/>
                  <a:gd name="connsiteY1" fmla="*/ 0 h 243322"/>
                  <a:gd name="connsiteX2" fmla="*/ 612272 w 612272"/>
                  <a:gd name="connsiteY2" fmla="*/ 243322 h 243322"/>
                  <a:gd name="connsiteX3" fmla="*/ 518715 w 612272"/>
                  <a:gd name="connsiteY3" fmla="*/ 218830 h 243322"/>
                  <a:gd name="connsiteX4" fmla="*/ 301958 w 612272"/>
                  <a:gd name="connsiteY4" fmla="*/ 78526 h 243322"/>
                  <a:gd name="connsiteX5" fmla="*/ 78107 w 612272"/>
                  <a:gd name="connsiteY5" fmla="*/ 243186 h 243322"/>
                  <a:gd name="connsiteX6" fmla="*/ 0 w 612272"/>
                  <a:gd name="connsiteY6" fmla="*/ 243322 h 24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2272" h="243322">
                    <a:moveTo>
                      <a:pt x="0" y="243322"/>
                    </a:moveTo>
                    <a:cubicBezTo>
                      <a:pt x="0" y="108939"/>
                      <a:pt x="137062" y="0"/>
                      <a:pt x="306136" y="0"/>
                    </a:cubicBezTo>
                    <a:cubicBezTo>
                      <a:pt x="475210" y="0"/>
                      <a:pt x="612272" y="108939"/>
                      <a:pt x="612272" y="243322"/>
                    </a:cubicBezTo>
                    <a:lnTo>
                      <a:pt x="518715" y="218830"/>
                    </a:lnTo>
                    <a:cubicBezTo>
                      <a:pt x="518715" y="151638"/>
                      <a:pt x="403841" y="78526"/>
                      <a:pt x="301958" y="78526"/>
                    </a:cubicBezTo>
                    <a:cubicBezTo>
                      <a:pt x="200075" y="78526"/>
                      <a:pt x="78107" y="175994"/>
                      <a:pt x="78107" y="243186"/>
                    </a:cubicBezTo>
                    <a:lnTo>
                      <a:pt x="0" y="243322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Block Arc 6"/>
              <p:cNvSpPr/>
              <p:nvPr/>
            </p:nvSpPr>
            <p:spPr>
              <a:xfrm rot="10800000">
                <a:off x="4259873" y="1042135"/>
                <a:ext cx="481680" cy="243322"/>
              </a:xfrm>
              <a:custGeom>
                <a:avLst/>
                <a:gdLst>
                  <a:gd name="connsiteX0" fmla="*/ 0 w 612271"/>
                  <a:gd name="connsiteY0" fmla="*/ 243322 h 486643"/>
                  <a:gd name="connsiteX1" fmla="*/ 306136 w 612271"/>
                  <a:gd name="connsiteY1" fmla="*/ 0 h 486643"/>
                  <a:gd name="connsiteX2" fmla="*/ 612272 w 612271"/>
                  <a:gd name="connsiteY2" fmla="*/ 243322 h 486643"/>
                  <a:gd name="connsiteX3" fmla="*/ 490610 w 612271"/>
                  <a:gd name="connsiteY3" fmla="*/ 243322 h 486643"/>
                  <a:gd name="connsiteX4" fmla="*/ 306135 w 612271"/>
                  <a:gd name="connsiteY4" fmla="*/ 121661 h 486643"/>
                  <a:gd name="connsiteX5" fmla="*/ 121660 w 612271"/>
                  <a:gd name="connsiteY5" fmla="*/ 243322 h 486643"/>
                  <a:gd name="connsiteX6" fmla="*/ 0 w 612271"/>
                  <a:gd name="connsiteY6" fmla="*/ 243322 h 486643"/>
                  <a:gd name="connsiteX0" fmla="*/ 0 w 612272"/>
                  <a:gd name="connsiteY0" fmla="*/ 243322 h 243322"/>
                  <a:gd name="connsiteX1" fmla="*/ 306136 w 612272"/>
                  <a:gd name="connsiteY1" fmla="*/ 0 h 243322"/>
                  <a:gd name="connsiteX2" fmla="*/ 612272 w 612272"/>
                  <a:gd name="connsiteY2" fmla="*/ 243322 h 243322"/>
                  <a:gd name="connsiteX3" fmla="*/ 490610 w 612272"/>
                  <a:gd name="connsiteY3" fmla="*/ 243322 h 243322"/>
                  <a:gd name="connsiteX4" fmla="*/ 301958 w 612272"/>
                  <a:gd name="connsiteY4" fmla="*/ 78526 h 243322"/>
                  <a:gd name="connsiteX5" fmla="*/ 121660 w 612272"/>
                  <a:gd name="connsiteY5" fmla="*/ 243322 h 243322"/>
                  <a:gd name="connsiteX6" fmla="*/ 0 w 612272"/>
                  <a:gd name="connsiteY6" fmla="*/ 243322 h 243322"/>
                  <a:gd name="connsiteX0" fmla="*/ 0 w 612272"/>
                  <a:gd name="connsiteY0" fmla="*/ 243322 h 243322"/>
                  <a:gd name="connsiteX1" fmla="*/ 306136 w 612272"/>
                  <a:gd name="connsiteY1" fmla="*/ 0 h 243322"/>
                  <a:gd name="connsiteX2" fmla="*/ 612272 w 612272"/>
                  <a:gd name="connsiteY2" fmla="*/ 243322 h 243322"/>
                  <a:gd name="connsiteX3" fmla="*/ 490610 w 612272"/>
                  <a:gd name="connsiteY3" fmla="*/ 243322 h 243322"/>
                  <a:gd name="connsiteX4" fmla="*/ 301958 w 612272"/>
                  <a:gd name="connsiteY4" fmla="*/ 78526 h 243322"/>
                  <a:gd name="connsiteX5" fmla="*/ 78107 w 612272"/>
                  <a:gd name="connsiteY5" fmla="*/ 243186 h 243322"/>
                  <a:gd name="connsiteX6" fmla="*/ 0 w 612272"/>
                  <a:gd name="connsiteY6" fmla="*/ 243322 h 243322"/>
                  <a:gd name="connsiteX0" fmla="*/ 0 w 612272"/>
                  <a:gd name="connsiteY0" fmla="*/ 243322 h 243322"/>
                  <a:gd name="connsiteX1" fmla="*/ 306136 w 612272"/>
                  <a:gd name="connsiteY1" fmla="*/ 0 h 243322"/>
                  <a:gd name="connsiteX2" fmla="*/ 612272 w 612272"/>
                  <a:gd name="connsiteY2" fmla="*/ 243322 h 243322"/>
                  <a:gd name="connsiteX3" fmla="*/ 518715 w 612272"/>
                  <a:gd name="connsiteY3" fmla="*/ 218830 h 243322"/>
                  <a:gd name="connsiteX4" fmla="*/ 301958 w 612272"/>
                  <a:gd name="connsiteY4" fmla="*/ 78526 h 243322"/>
                  <a:gd name="connsiteX5" fmla="*/ 78107 w 612272"/>
                  <a:gd name="connsiteY5" fmla="*/ 243186 h 243322"/>
                  <a:gd name="connsiteX6" fmla="*/ 0 w 612272"/>
                  <a:gd name="connsiteY6" fmla="*/ 243322 h 24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2272" h="243322">
                    <a:moveTo>
                      <a:pt x="0" y="243322"/>
                    </a:moveTo>
                    <a:cubicBezTo>
                      <a:pt x="0" y="108939"/>
                      <a:pt x="137062" y="0"/>
                      <a:pt x="306136" y="0"/>
                    </a:cubicBezTo>
                    <a:cubicBezTo>
                      <a:pt x="475210" y="0"/>
                      <a:pt x="612272" y="108939"/>
                      <a:pt x="612272" y="243322"/>
                    </a:cubicBezTo>
                    <a:lnTo>
                      <a:pt x="518715" y="218830"/>
                    </a:lnTo>
                    <a:cubicBezTo>
                      <a:pt x="518715" y="151638"/>
                      <a:pt x="403841" y="78526"/>
                      <a:pt x="301958" y="78526"/>
                    </a:cubicBezTo>
                    <a:cubicBezTo>
                      <a:pt x="200075" y="78526"/>
                      <a:pt x="78107" y="175994"/>
                      <a:pt x="78107" y="243186"/>
                    </a:cubicBezTo>
                    <a:lnTo>
                      <a:pt x="0" y="243322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Block Arc 6"/>
              <p:cNvSpPr/>
              <p:nvPr/>
            </p:nvSpPr>
            <p:spPr>
              <a:xfrm rot="10800000">
                <a:off x="4748266" y="1042854"/>
                <a:ext cx="361894" cy="243322"/>
              </a:xfrm>
              <a:custGeom>
                <a:avLst/>
                <a:gdLst>
                  <a:gd name="connsiteX0" fmla="*/ 0 w 612271"/>
                  <a:gd name="connsiteY0" fmla="*/ 243322 h 486643"/>
                  <a:gd name="connsiteX1" fmla="*/ 306136 w 612271"/>
                  <a:gd name="connsiteY1" fmla="*/ 0 h 486643"/>
                  <a:gd name="connsiteX2" fmla="*/ 612272 w 612271"/>
                  <a:gd name="connsiteY2" fmla="*/ 243322 h 486643"/>
                  <a:gd name="connsiteX3" fmla="*/ 490610 w 612271"/>
                  <a:gd name="connsiteY3" fmla="*/ 243322 h 486643"/>
                  <a:gd name="connsiteX4" fmla="*/ 306135 w 612271"/>
                  <a:gd name="connsiteY4" fmla="*/ 121661 h 486643"/>
                  <a:gd name="connsiteX5" fmla="*/ 121660 w 612271"/>
                  <a:gd name="connsiteY5" fmla="*/ 243322 h 486643"/>
                  <a:gd name="connsiteX6" fmla="*/ 0 w 612271"/>
                  <a:gd name="connsiteY6" fmla="*/ 243322 h 486643"/>
                  <a:gd name="connsiteX0" fmla="*/ 0 w 612272"/>
                  <a:gd name="connsiteY0" fmla="*/ 243322 h 243322"/>
                  <a:gd name="connsiteX1" fmla="*/ 306136 w 612272"/>
                  <a:gd name="connsiteY1" fmla="*/ 0 h 243322"/>
                  <a:gd name="connsiteX2" fmla="*/ 612272 w 612272"/>
                  <a:gd name="connsiteY2" fmla="*/ 243322 h 243322"/>
                  <a:gd name="connsiteX3" fmla="*/ 490610 w 612272"/>
                  <a:gd name="connsiteY3" fmla="*/ 243322 h 243322"/>
                  <a:gd name="connsiteX4" fmla="*/ 301958 w 612272"/>
                  <a:gd name="connsiteY4" fmla="*/ 78526 h 243322"/>
                  <a:gd name="connsiteX5" fmla="*/ 121660 w 612272"/>
                  <a:gd name="connsiteY5" fmla="*/ 243322 h 243322"/>
                  <a:gd name="connsiteX6" fmla="*/ 0 w 612272"/>
                  <a:gd name="connsiteY6" fmla="*/ 243322 h 243322"/>
                  <a:gd name="connsiteX0" fmla="*/ 0 w 612272"/>
                  <a:gd name="connsiteY0" fmla="*/ 243322 h 243322"/>
                  <a:gd name="connsiteX1" fmla="*/ 306136 w 612272"/>
                  <a:gd name="connsiteY1" fmla="*/ 0 h 243322"/>
                  <a:gd name="connsiteX2" fmla="*/ 612272 w 612272"/>
                  <a:gd name="connsiteY2" fmla="*/ 243322 h 243322"/>
                  <a:gd name="connsiteX3" fmla="*/ 490610 w 612272"/>
                  <a:gd name="connsiteY3" fmla="*/ 243322 h 243322"/>
                  <a:gd name="connsiteX4" fmla="*/ 301958 w 612272"/>
                  <a:gd name="connsiteY4" fmla="*/ 78526 h 243322"/>
                  <a:gd name="connsiteX5" fmla="*/ 78107 w 612272"/>
                  <a:gd name="connsiteY5" fmla="*/ 243186 h 243322"/>
                  <a:gd name="connsiteX6" fmla="*/ 0 w 612272"/>
                  <a:gd name="connsiteY6" fmla="*/ 243322 h 243322"/>
                  <a:gd name="connsiteX0" fmla="*/ 0 w 612272"/>
                  <a:gd name="connsiteY0" fmla="*/ 243322 h 243322"/>
                  <a:gd name="connsiteX1" fmla="*/ 306136 w 612272"/>
                  <a:gd name="connsiteY1" fmla="*/ 0 h 243322"/>
                  <a:gd name="connsiteX2" fmla="*/ 612272 w 612272"/>
                  <a:gd name="connsiteY2" fmla="*/ 243322 h 243322"/>
                  <a:gd name="connsiteX3" fmla="*/ 518715 w 612272"/>
                  <a:gd name="connsiteY3" fmla="*/ 218830 h 243322"/>
                  <a:gd name="connsiteX4" fmla="*/ 301958 w 612272"/>
                  <a:gd name="connsiteY4" fmla="*/ 78526 h 243322"/>
                  <a:gd name="connsiteX5" fmla="*/ 78107 w 612272"/>
                  <a:gd name="connsiteY5" fmla="*/ 243186 h 243322"/>
                  <a:gd name="connsiteX6" fmla="*/ 0 w 612272"/>
                  <a:gd name="connsiteY6" fmla="*/ 243322 h 24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2272" h="243322">
                    <a:moveTo>
                      <a:pt x="0" y="243322"/>
                    </a:moveTo>
                    <a:cubicBezTo>
                      <a:pt x="0" y="108939"/>
                      <a:pt x="137062" y="0"/>
                      <a:pt x="306136" y="0"/>
                    </a:cubicBezTo>
                    <a:cubicBezTo>
                      <a:pt x="475210" y="0"/>
                      <a:pt x="612272" y="108939"/>
                      <a:pt x="612272" y="243322"/>
                    </a:cubicBezTo>
                    <a:lnTo>
                      <a:pt x="518715" y="218830"/>
                    </a:lnTo>
                    <a:cubicBezTo>
                      <a:pt x="518715" y="151638"/>
                      <a:pt x="403841" y="78526"/>
                      <a:pt x="301958" y="78526"/>
                    </a:cubicBezTo>
                    <a:cubicBezTo>
                      <a:pt x="200075" y="78526"/>
                      <a:pt x="78107" y="175994"/>
                      <a:pt x="78107" y="243186"/>
                    </a:cubicBezTo>
                    <a:lnTo>
                      <a:pt x="0" y="243322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Block Arc 6"/>
              <p:cNvSpPr/>
              <p:nvPr/>
            </p:nvSpPr>
            <p:spPr>
              <a:xfrm rot="10800000">
                <a:off x="5121468" y="1060190"/>
                <a:ext cx="224707" cy="243322"/>
              </a:xfrm>
              <a:custGeom>
                <a:avLst/>
                <a:gdLst>
                  <a:gd name="connsiteX0" fmla="*/ 0 w 612271"/>
                  <a:gd name="connsiteY0" fmla="*/ 243322 h 486643"/>
                  <a:gd name="connsiteX1" fmla="*/ 306136 w 612271"/>
                  <a:gd name="connsiteY1" fmla="*/ 0 h 486643"/>
                  <a:gd name="connsiteX2" fmla="*/ 612272 w 612271"/>
                  <a:gd name="connsiteY2" fmla="*/ 243322 h 486643"/>
                  <a:gd name="connsiteX3" fmla="*/ 490610 w 612271"/>
                  <a:gd name="connsiteY3" fmla="*/ 243322 h 486643"/>
                  <a:gd name="connsiteX4" fmla="*/ 306135 w 612271"/>
                  <a:gd name="connsiteY4" fmla="*/ 121661 h 486643"/>
                  <a:gd name="connsiteX5" fmla="*/ 121660 w 612271"/>
                  <a:gd name="connsiteY5" fmla="*/ 243322 h 486643"/>
                  <a:gd name="connsiteX6" fmla="*/ 0 w 612271"/>
                  <a:gd name="connsiteY6" fmla="*/ 243322 h 486643"/>
                  <a:gd name="connsiteX0" fmla="*/ 0 w 612272"/>
                  <a:gd name="connsiteY0" fmla="*/ 243322 h 243322"/>
                  <a:gd name="connsiteX1" fmla="*/ 306136 w 612272"/>
                  <a:gd name="connsiteY1" fmla="*/ 0 h 243322"/>
                  <a:gd name="connsiteX2" fmla="*/ 612272 w 612272"/>
                  <a:gd name="connsiteY2" fmla="*/ 243322 h 243322"/>
                  <a:gd name="connsiteX3" fmla="*/ 490610 w 612272"/>
                  <a:gd name="connsiteY3" fmla="*/ 243322 h 243322"/>
                  <a:gd name="connsiteX4" fmla="*/ 301958 w 612272"/>
                  <a:gd name="connsiteY4" fmla="*/ 78526 h 243322"/>
                  <a:gd name="connsiteX5" fmla="*/ 121660 w 612272"/>
                  <a:gd name="connsiteY5" fmla="*/ 243322 h 243322"/>
                  <a:gd name="connsiteX6" fmla="*/ 0 w 612272"/>
                  <a:gd name="connsiteY6" fmla="*/ 243322 h 243322"/>
                  <a:gd name="connsiteX0" fmla="*/ 0 w 612272"/>
                  <a:gd name="connsiteY0" fmla="*/ 243322 h 243322"/>
                  <a:gd name="connsiteX1" fmla="*/ 306136 w 612272"/>
                  <a:gd name="connsiteY1" fmla="*/ 0 h 243322"/>
                  <a:gd name="connsiteX2" fmla="*/ 612272 w 612272"/>
                  <a:gd name="connsiteY2" fmla="*/ 243322 h 243322"/>
                  <a:gd name="connsiteX3" fmla="*/ 490610 w 612272"/>
                  <a:gd name="connsiteY3" fmla="*/ 243322 h 243322"/>
                  <a:gd name="connsiteX4" fmla="*/ 301958 w 612272"/>
                  <a:gd name="connsiteY4" fmla="*/ 78526 h 243322"/>
                  <a:gd name="connsiteX5" fmla="*/ 78107 w 612272"/>
                  <a:gd name="connsiteY5" fmla="*/ 243186 h 243322"/>
                  <a:gd name="connsiteX6" fmla="*/ 0 w 612272"/>
                  <a:gd name="connsiteY6" fmla="*/ 243322 h 243322"/>
                  <a:gd name="connsiteX0" fmla="*/ 0 w 612272"/>
                  <a:gd name="connsiteY0" fmla="*/ 243322 h 243322"/>
                  <a:gd name="connsiteX1" fmla="*/ 306136 w 612272"/>
                  <a:gd name="connsiteY1" fmla="*/ 0 h 243322"/>
                  <a:gd name="connsiteX2" fmla="*/ 612272 w 612272"/>
                  <a:gd name="connsiteY2" fmla="*/ 243322 h 243322"/>
                  <a:gd name="connsiteX3" fmla="*/ 518715 w 612272"/>
                  <a:gd name="connsiteY3" fmla="*/ 218830 h 243322"/>
                  <a:gd name="connsiteX4" fmla="*/ 301958 w 612272"/>
                  <a:gd name="connsiteY4" fmla="*/ 78526 h 243322"/>
                  <a:gd name="connsiteX5" fmla="*/ 78107 w 612272"/>
                  <a:gd name="connsiteY5" fmla="*/ 243186 h 243322"/>
                  <a:gd name="connsiteX6" fmla="*/ 0 w 612272"/>
                  <a:gd name="connsiteY6" fmla="*/ 243322 h 24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2272" h="243322">
                    <a:moveTo>
                      <a:pt x="0" y="243322"/>
                    </a:moveTo>
                    <a:cubicBezTo>
                      <a:pt x="0" y="108939"/>
                      <a:pt x="137062" y="0"/>
                      <a:pt x="306136" y="0"/>
                    </a:cubicBezTo>
                    <a:cubicBezTo>
                      <a:pt x="475210" y="0"/>
                      <a:pt x="612272" y="108939"/>
                      <a:pt x="612272" y="243322"/>
                    </a:cubicBezTo>
                    <a:lnTo>
                      <a:pt x="518715" y="218830"/>
                    </a:lnTo>
                    <a:cubicBezTo>
                      <a:pt x="518715" y="151638"/>
                      <a:pt x="403841" y="78526"/>
                      <a:pt x="301958" y="78526"/>
                    </a:cubicBezTo>
                    <a:cubicBezTo>
                      <a:pt x="200075" y="78526"/>
                      <a:pt x="78107" y="175994"/>
                      <a:pt x="78107" y="243186"/>
                    </a:cubicBezTo>
                    <a:lnTo>
                      <a:pt x="0" y="243322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Block Arc 6"/>
              <p:cNvSpPr/>
              <p:nvPr/>
            </p:nvSpPr>
            <p:spPr>
              <a:xfrm rot="10800000">
                <a:off x="5273868" y="1047909"/>
                <a:ext cx="224707" cy="243322"/>
              </a:xfrm>
              <a:custGeom>
                <a:avLst/>
                <a:gdLst>
                  <a:gd name="connsiteX0" fmla="*/ 0 w 612271"/>
                  <a:gd name="connsiteY0" fmla="*/ 243322 h 486643"/>
                  <a:gd name="connsiteX1" fmla="*/ 306136 w 612271"/>
                  <a:gd name="connsiteY1" fmla="*/ 0 h 486643"/>
                  <a:gd name="connsiteX2" fmla="*/ 612272 w 612271"/>
                  <a:gd name="connsiteY2" fmla="*/ 243322 h 486643"/>
                  <a:gd name="connsiteX3" fmla="*/ 490610 w 612271"/>
                  <a:gd name="connsiteY3" fmla="*/ 243322 h 486643"/>
                  <a:gd name="connsiteX4" fmla="*/ 306135 w 612271"/>
                  <a:gd name="connsiteY4" fmla="*/ 121661 h 486643"/>
                  <a:gd name="connsiteX5" fmla="*/ 121660 w 612271"/>
                  <a:gd name="connsiteY5" fmla="*/ 243322 h 486643"/>
                  <a:gd name="connsiteX6" fmla="*/ 0 w 612271"/>
                  <a:gd name="connsiteY6" fmla="*/ 243322 h 486643"/>
                  <a:gd name="connsiteX0" fmla="*/ 0 w 612272"/>
                  <a:gd name="connsiteY0" fmla="*/ 243322 h 243322"/>
                  <a:gd name="connsiteX1" fmla="*/ 306136 w 612272"/>
                  <a:gd name="connsiteY1" fmla="*/ 0 h 243322"/>
                  <a:gd name="connsiteX2" fmla="*/ 612272 w 612272"/>
                  <a:gd name="connsiteY2" fmla="*/ 243322 h 243322"/>
                  <a:gd name="connsiteX3" fmla="*/ 490610 w 612272"/>
                  <a:gd name="connsiteY3" fmla="*/ 243322 h 243322"/>
                  <a:gd name="connsiteX4" fmla="*/ 301958 w 612272"/>
                  <a:gd name="connsiteY4" fmla="*/ 78526 h 243322"/>
                  <a:gd name="connsiteX5" fmla="*/ 121660 w 612272"/>
                  <a:gd name="connsiteY5" fmla="*/ 243322 h 243322"/>
                  <a:gd name="connsiteX6" fmla="*/ 0 w 612272"/>
                  <a:gd name="connsiteY6" fmla="*/ 243322 h 243322"/>
                  <a:gd name="connsiteX0" fmla="*/ 0 w 612272"/>
                  <a:gd name="connsiteY0" fmla="*/ 243322 h 243322"/>
                  <a:gd name="connsiteX1" fmla="*/ 306136 w 612272"/>
                  <a:gd name="connsiteY1" fmla="*/ 0 h 243322"/>
                  <a:gd name="connsiteX2" fmla="*/ 612272 w 612272"/>
                  <a:gd name="connsiteY2" fmla="*/ 243322 h 243322"/>
                  <a:gd name="connsiteX3" fmla="*/ 490610 w 612272"/>
                  <a:gd name="connsiteY3" fmla="*/ 243322 h 243322"/>
                  <a:gd name="connsiteX4" fmla="*/ 301958 w 612272"/>
                  <a:gd name="connsiteY4" fmla="*/ 78526 h 243322"/>
                  <a:gd name="connsiteX5" fmla="*/ 78107 w 612272"/>
                  <a:gd name="connsiteY5" fmla="*/ 243186 h 243322"/>
                  <a:gd name="connsiteX6" fmla="*/ 0 w 612272"/>
                  <a:gd name="connsiteY6" fmla="*/ 243322 h 243322"/>
                  <a:gd name="connsiteX0" fmla="*/ 0 w 612272"/>
                  <a:gd name="connsiteY0" fmla="*/ 243322 h 243322"/>
                  <a:gd name="connsiteX1" fmla="*/ 306136 w 612272"/>
                  <a:gd name="connsiteY1" fmla="*/ 0 h 243322"/>
                  <a:gd name="connsiteX2" fmla="*/ 612272 w 612272"/>
                  <a:gd name="connsiteY2" fmla="*/ 243322 h 243322"/>
                  <a:gd name="connsiteX3" fmla="*/ 518715 w 612272"/>
                  <a:gd name="connsiteY3" fmla="*/ 218830 h 243322"/>
                  <a:gd name="connsiteX4" fmla="*/ 301958 w 612272"/>
                  <a:gd name="connsiteY4" fmla="*/ 78526 h 243322"/>
                  <a:gd name="connsiteX5" fmla="*/ 78107 w 612272"/>
                  <a:gd name="connsiteY5" fmla="*/ 243186 h 243322"/>
                  <a:gd name="connsiteX6" fmla="*/ 0 w 612272"/>
                  <a:gd name="connsiteY6" fmla="*/ 243322 h 24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2272" h="243322">
                    <a:moveTo>
                      <a:pt x="0" y="243322"/>
                    </a:moveTo>
                    <a:cubicBezTo>
                      <a:pt x="0" y="108939"/>
                      <a:pt x="137062" y="0"/>
                      <a:pt x="306136" y="0"/>
                    </a:cubicBezTo>
                    <a:cubicBezTo>
                      <a:pt x="475210" y="0"/>
                      <a:pt x="612272" y="108939"/>
                      <a:pt x="612272" y="243322"/>
                    </a:cubicBezTo>
                    <a:lnTo>
                      <a:pt x="518715" y="218830"/>
                    </a:lnTo>
                    <a:cubicBezTo>
                      <a:pt x="518715" y="151638"/>
                      <a:pt x="403841" y="78526"/>
                      <a:pt x="301958" y="78526"/>
                    </a:cubicBezTo>
                    <a:cubicBezTo>
                      <a:pt x="200075" y="78526"/>
                      <a:pt x="78107" y="175994"/>
                      <a:pt x="78107" y="243186"/>
                    </a:cubicBezTo>
                    <a:lnTo>
                      <a:pt x="0" y="243322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Freeform 100"/>
              <p:cNvSpPr/>
              <p:nvPr/>
            </p:nvSpPr>
            <p:spPr>
              <a:xfrm flipV="1">
                <a:off x="3753552" y="3522506"/>
                <a:ext cx="643466" cy="1159676"/>
              </a:xfrm>
              <a:custGeom>
                <a:avLst/>
                <a:gdLst>
                  <a:gd name="connsiteX0" fmla="*/ 643466 w 643466"/>
                  <a:gd name="connsiteY0" fmla="*/ 0 h 1275644"/>
                  <a:gd name="connsiteX1" fmla="*/ 0 w 643466"/>
                  <a:gd name="connsiteY1" fmla="*/ 1275644 h 1275644"/>
                  <a:gd name="connsiteX2" fmla="*/ 0 w 643466"/>
                  <a:gd name="connsiteY2" fmla="*/ 1275644 h 127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3466" h="1275644">
                    <a:moveTo>
                      <a:pt x="643466" y="0"/>
                    </a:moveTo>
                    <a:lnTo>
                      <a:pt x="0" y="1275644"/>
                    </a:lnTo>
                    <a:lnTo>
                      <a:pt x="0" y="1275644"/>
                    </a:lnTo>
                  </a:path>
                </a:pathLst>
              </a:custGeom>
              <a:no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Freeform 102"/>
              <p:cNvSpPr/>
              <p:nvPr/>
            </p:nvSpPr>
            <p:spPr>
              <a:xfrm flipV="1">
                <a:off x="4042890" y="3572554"/>
                <a:ext cx="643466" cy="1159676"/>
              </a:xfrm>
              <a:custGeom>
                <a:avLst/>
                <a:gdLst>
                  <a:gd name="connsiteX0" fmla="*/ 643466 w 643466"/>
                  <a:gd name="connsiteY0" fmla="*/ 0 h 1275644"/>
                  <a:gd name="connsiteX1" fmla="*/ 0 w 643466"/>
                  <a:gd name="connsiteY1" fmla="*/ 1275644 h 1275644"/>
                  <a:gd name="connsiteX2" fmla="*/ 0 w 643466"/>
                  <a:gd name="connsiteY2" fmla="*/ 1275644 h 127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3466" h="1275644">
                    <a:moveTo>
                      <a:pt x="643466" y="0"/>
                    </a:moveTo>
                    <a:lnTo>
                      <a:pt x="0" y="1275644"/>
                    </a:lnTo>
                    <a:lnTo>
                      <a:pt x="0" y="1275644"/>
                    </a:lnTo>
                  </a:path>
                </a:pathLst>
              </a:custGeom>
              <a:no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 103"/>
              <p:cNvSpPr/>
              <p:nvPr/>
            </p:nvSpPr>
            <p:spPr>
              <a:xfrm flipV="1">
                <a:off x="4302475" y="3596685"/>
                <a:ext cx="643466" cy="1159676"/>
              </a:xfrm>
              <a:custGeom>
                <a:avLst/>
                <a:gdLst>
                  <a:gd name="connsiteX0" fmla="*/ 643466 w 643466"/>
                  <a:gd name="connsiteY0" fmla="*/ 0 h 1275644"/>
                  <a:gd name="connsiteX1" fmla="*/ 0 w 643466"/>
                  <a:gd name="connsiteY1" fmla="*/ 1275644 h 1275644"/>
                  <a:gd name="connsiteX2" fmla="*/ 0 w 643466"/>
                  <a:gd name="connsiteY2" fmla="*/ 1275644 h 127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3466" h="1275644">
                    <a:moveTo>
                      <a:pt x="643466" y="0"/>
                    </a:moveTo>
                    <a:lnTo>
                      <a:pt x="0" y="1275644"/>
                    </a:lnTo>
                    <a:lnTo>
                      <a:pt x="0" y="1275644"/>
                    </a:lnTo>
                  </a:path>
                </a:pathLst>
              </a:custGeom>
              <a:no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 104"/>
              <p:cNvSpPr/>
              <p:nvPr/>
            </p:nvSpPr>
            <p:spPr>
              <a:xfrm rot="1134358" flipV="1">
                <a:off x="2607847" y="3536753"/>
                <a:ext cx="643466" cy="1161989"/>
              </a:xfrm>
              <a:custGeom>
                <a:avLst/>
                <a:gdLst>
                  <a:gd name="connsiteX0" fmla="*/ 643466 w 643466"/>
                  <a:gd name="connsiteY0" fmla="*/ 0 h 1275644"/>
                  <a:gd name="connsiteX1" fmla="*/ 0 w 643466"/>
                  <a:gd name="connsiteY1" fmla="*/ 1275644 h 1275644"/>
                  <a:gd name="connsiteX2" fmla="*/ 0 w 643466"/>
                  <a:gd name="connsiteY2" fmla="*/ 1275644 h 127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3466" h="1275644">
                    <a:moveTo>
                      <a:pt x="643466" y="0"/>
                    </a:moveTo>
                    <a:lnTo>
                      <a:pt x="0" y="1275644"/>
                    </a:lnTo>
                    <a:lnTo>
                      <a:pt x="0" y="1275644"/>
                    </a:lnTo>
                  </a:path>
                </a:pathLst>
              </a:custGeom>
              <a:no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 105"/>
              <p:cNvSpPr/>
              <p:nvPr/>
            </p:nvSpPr>
            <p:spPr>
              <a:xfrm rot="909057" flipV="1">
                <a:off x="2291956" y="3539640"/>
                <a:ext cx="643466" cy="1159676"/>
              </a:xfrm>
              <a:custGeom>
                <a:avLst/>
                <a:gdLst>
                  <a:gd name="connsiteX0" fmla="*/ 643466 w 643466"/>
                  <a:gd name="connsiteY0" fmla="*/ 0 h 1275644"/>
                  <a:gd name="connsiteX1" fmla="*/ 0 w 643466"/>
                  <a:gd name="connsiteY1" fmla="*/ 1275644 h 1275644"/>
                  <a:gd name="connsiteX2" fmla="*/ 0 w 643466"/>
                  <a:gd name="connsiteY2" fmla="*/ 1275644 h 127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3466" h="1275644">
                    <a:moveTo>
                      <a:pt x="643466" y="0"/>
                    </a:moveTo>
                    <a:lnTo>
                      <a:pt x="0" y="1275644"/>
                    </a:lnTo>
                    <a:lnTo>
                      <a:pt x="0" y="1275644"/>
                    </a:lnTo>
                  </a:path>
                </a:pathLst>
              </a:custGeom>
              <a:no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 106"/>
              <p:cNvSpPr/>
              <p:nvPr/>
            </p:nvSpPr>
            <p:spPr>
              <a:xfrm rot="728316" flipV="1">
                <a:off x="1985513" y="3529511"/>
                <a:ext cx="643466" cy="1159676"/>
              </a:xfrm>
              <a:custGeom>
                <a:avLst/>
                <a:gdLst>
                  <a:gd name="connsiteX0" fmla="*/ 643466 w 643466"/>
                  <a:gd name="connsiteY0" fmla="*/ 0 h 1275644"/>
                  <a:gd name="connsiteX1" fmla="*/ 0 w 643466"/>
                  <a:gd name="connsiteY1" fmla="*/ 1275644 h 1275644"/>
                  <a:gd name="connsiteX2" fmla="*/ 0 w 643466"/>
                  <a:gd name="connsiteY2" fmla="*/ 1275644 h 127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3466" h="1275644">
                    <a:moveTo>
                      <a:pt x="643466" y="0"/>
                    </a:moveTo>
                    <a:lnTo>
                      <a:pt x="0" y="1275644"/>
                    </a:lnTo>
                    <a:lnTo>
                      <a:pt x="0" y="1275644"/>
                    </a:lnTo>
                  </a:path>
                </a:pathLst>
              </a:custGeom>
              <a:no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 107"/>
              <p:cNvSpPr/>
              <p:nvPr/>
            </p:nvSpPr>
            <p:spPr>
              <a:xfrm flipV="1">
                <a:off x="3450223" y="3487041"/>
                <a:ext cx="643466" cy="1159676"/>
              </a:xfrm>
              <a:custGeom>
                <a:avLst/>
                <a:gdLst>
                  <a:gd name="connsiteX0" fmla="*/ 643466 w 643466"/>
                  <a:gd name="connsiteY0" fmla="*/ 0 h 1275644"/>
                  <a:gd name="connsiteX1" fmla="*/ 0 w 643466"/>
                  <a:gd name="connsiteY1" fmla="*/ 1275644 h 1275644"/>
                  <a:gd name="connsiteX2" fmla="*/ 0 w 643466"/>
                  <a:gd name="connsiteY2" fmla="*/ 1275644 h 127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3466" h="1275644">
                    <a:moveTo>
                      <a:pt x="643466" y="0"/>
                    </a:moveTo>
                    <a:lnTo>
                      <a:pt x="0" y="1275644"/>
                    </a:lnTo>
                    <a:lnTo>
                      <a:pt x="0" y="1275644"/>
                    </a:lnTo>
                  </a:path>
                </a:pathLst>
              </a:custGeom>
              <a:no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 108"/>
              <p:cNvSpPr/>
              <p:nvPr/>
            </p:nvSpPr>
            <p:spPr>
              <a:xfrm rot="792932" flipV="1">
                <a:off x="3008438" y="3527562"/>
                <a:ext cx="643466" cy="1161989"/>
              </a:xfrm>
              <a:custGeom>
                <a:avLst/>
                <a:gdLst>
                  <a:gd name="connsiteX0" fmla="*/ 643466 w 643466"/>
                  <a:gd name="connsiteY0" fmla="*/ 0 h 1275644"/>
                  <a:gd name="connsiteX1" fmla="*/ 0 w 643466"/>
                  <a:gd name="connsiteY1" fmla="*/ 1275644 h 1275644"/>
                  <a:gd name="connsiteX2" fmla="*/ 0 w 643466"/>
                  <a:gd name="connsiteY2" fmla="*/ 1275644 h 127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3466" h="1275644">
                    <a:moveTo>
                      <a:pt x="643466" y="0"/>
                    </a:moveTo>
                    <a:lnTo>
                      <a:pt x="0" y="1275644"/>
                    </a:lnTo>
                    <a:lnTo>
                      <a:pt x="0" y="1275644"/>
                    </a:lnTo>
                  </a:path>
                </a:pathLst>
              </a:custGeom>
              <a:no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/>
              </a:p>
            </p:txBody>
          </p:sp>
        </p:grpSp>
        <p:grpSp>
          <p:nvGrpSpPr>
            <p:cNvPr id="12" name="Group 4"/>
            <p:cNvGrpSpPr>
              <a:grpSpLocks noChangeAspect="1"/>
            </p:cNvGrpSpPr>
            <p:nvPr/>
          </p:nvGrpSpPr>
          <p:grpSpPr bwMode="auto">
            <a:xfrm>
              <a:off x="4038691" y="2791363"/>
              <a:ext cx="1230312" cy="1212850"/>
              <a:chOff x="4453" y="2976"/>
              <a:chExt cx="775" cy="764"/>
            </a:xfrm>
          </p:grpSpPr>
          <p:sp>
            <p:nvSpPr>
              <p:cNvPr id="13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4453" y="2976"/>
                <a:ext cx="775" cy="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4" name="Group 205"/>
              <p:cNvGrpSpPr>
                <a:grpSpLocks/>
              </p:cNvGrpSpPr>
              <p:nvPr/>
            </p:nvGrpSpPr>
            <p:grpSpPr bwMode="auto">
              <a:xfrm>
                <a:off x="4451" y="2989"/>
                <a:ext cx="767" cy="749"/>
                <a:chOff x="4451" y="2989"/>
                <a:chExt cx="767" cy="749"/>
              </a:xfrm>
            </p:grpSpPr>
            <p:sp>
              <p:nvSpPr>
                <p:cNvPr id="378" name="Freeform 5"/>
                <p:cNvSpPr>
                  <a:spLocks/>
                </p:cNvSpPr>
                <p:nvPr/>
              </p:nvSpPr>
              <p:spPr bwMode="auto">
                <a:xfrm>
                  <a:off x="4457" y="2989"/>
                  <a:ext cx="761" cy="745"/>
                </a:xfrm>
                <a:custGeom>
                  <a:avLst/>
                  <a:gdLst>
                    <a:gd name="T0" fmla="*/ 1305 w 3041"/>
                    <a:gd name="T1" fmla="*/ 2830 h 2979"/>
                    <a:gd name="T2" fmla="*/ 1100 w 3041"/>
                    <a:gd name="T3" fmla="*/ 2834 h 2979"/>
                    <a:gd name="T4" fmla="*/ 968 w 3041"/>
                    <a:gd name="T5" fmla="*/ 2805 h 2979"/>
                    <a:gd name="T6" fmla="*/ 953 w 3041"/>
                    <a:gd name="T7" fmla="*/ 2733 h 2979"/>
                    <a:gd name="T8" fmla="*/ 1004 w 3041"/>
                    <a:gd name="T9" fmla="*/ 2561 h 2979"/>
                    <a:gd name="T10" fmla="*/ 1039 w 3041"/>
                    <a:gd name="T11" fmla="*/ 2362 h 2979"/>
                    <a:gd name="T12" fmla="*/ 1133 w 3041"/>
                    <a:gd name="T13" fmla="*/ 2143 h 2979"/>
                    <a:gd name="T14" fmla="*/ 1372 w 3041"/>
                    <a:gd name="T15" fmla="*/ 1753 h 2979"/>
                    <a:gd name="T16" fmla="*/ 1397 w 3041"/>
                    <a:gd name="T17" fmla="*/ 1461 h 2979"/>
                    <a:gd name="T18" fmla="*/ 1374 w 3041"/>
                    <a:gd name="T19" fmla="*/ 1360 h 2979"/>
                    <a:gd name="T20" fmla="*/ 1352 w 3041"/>
                    <a:gd name="T21" fmla="*/ 1510 h 2979"/>
                    <a:gd name="T22" fmla="*/ 1294 w 3041"/>
                    <a:gd name="T23" fmla="*/ 1865 h 2979"/>
                    <a:gd name="T24" fmla="*/ 977 w 3041"/>
                    <a:gd name="T25" fmla="*/ 2306 h 2979"/>
                    <a:gd name="T26" fmla="*/ 709 w 3041"/>
                    <a:gd name="T27" fmla="*/ 2709 h 2979"/>
                    <a:gd name="T28" fmla="*/ 456 w 3041"/>
                    <a:gd name="T29" fmla="*/ 2688 h 2979"/>
                    <a:gd name="T30" fmla="*/ 203 w 3041"/>
                    <a:gd name="T31" fmla="*/ 2572 h 2979"/>
                    <a:gd name="T32" fmla="*/ 48 w 3041"/>
                    <a:gd name="T33" fmla="*/ 2531 h 2979"/>
                    <a:gd name="T34" fmla="*/ 20 w 3041"/>
                    <a:gd name="T35" fmla="*/ 2423 h 2979"/>
                    <a:gd name="T36" fmla="*/ 97 w 3041"/>
                    <a:gd name="T37" fmla="*/ 2212 h 2979"/>
                    <a:gd name="T38" fmla="*/ 593 w 3041"/>
                    <a:gd name="T39" fmla="*/ 1838 h 2979"/>
                    <a:gd name="T40" fmla="*/ 742 w 3041"/>
                    <a:gd name="T41" fmla="*/ 1492 h 2979"/>
                    <a:gd name="T42" fmla="*/ 877 w 3041"/>
                    <a:gd name="T43" fmla="*/ 1215 h 2979"/>
                    <a:gd name="T44" fmla="*/ 964 w 3041"/>
                    <a:gd name="T45" fmla="*/ 1118 h 2979"/>
                    <a:gd name="T46" fmla="*/ 708 w 3041"/>
                    <a:gd name="T47" fmla="*/ 1129 h 2979"/>
                    <a:gd name="T48" fmla="*/ 419 w 3041"/>
                    <a:gd name="T49" fmla="*/ 1221 h 2979"/>
                    <a:gd name="T50" fmla="*/ 276 w 3041"/>
                    <a:gd name="T51" fmla="*/ 1169 h 2979"/>
                    <a:gd name="T52" fmla="*/ 265 w 3041"/>
                    <a:gd name="T53" fmla="*/ 1045 h 2979"/>
                    <a:gd name="T54" fmla="*/ 339 w 3041"/>
                    <a:gd name="T55" fmla="*/ 744 h 2979"/>
                    <a:gd name="T56" fmla="*/ 415 w 3041"/>
                    <a:gd name="T57" fmla="*/ 382 h 2979"/>
                    <a:gd name="T58" fmla="*/ 524 w 3041"/>
                    <a:gd name="T59" fmla="*/ 110 h 2979"/>
                    <a:gd name="T60" fmla="*/ 633 w 3041"/>
                    <a:gd name="T61" fmla="*/ 17 h 2979"/>
                    <a:gd name="T62" fmla="*/ 952 w 3041"/>
                    <a:gd name="T63" fmla="*/ 117 h 2979"/>
                    <a:gd name="T64" fmla="*/ 1307 w 3041"/>
                    <a:gd name="T65" fmla="*/ 314 h 2979"/>
                    <a:gd name="T66" fmla="*/ 1535 w 3041"/>
                    <a:gd name="T67" fmla="*/ 493 h 2979"/>
                    <a:gd name="T68" fmla="*/ 1689 w 3041"/>
                    <a:gd name="T69" fmla="*/ 513 h 2979"/>
                    <a:gd name="T70" fmla="*/ 1949 w 3041"/>
                    <a:gd name="T71" fmla="*/ 534 h 2979"/>
                    <a:gd name="T72" fmla="*/ 2299 w 3041"/>
                    <a:gd name="T73" fmla="*/ 421 h 2979"/>
                    <a:gd name="T74" fmla="*/ 2765 w 3041"/>
                    <a:gd name="T75" fmla="*/ 270 h 2979"/>
                    <a:gd name="T76" fmla="*/ 2945 w 3041"/>
                    <a:gd name="T77" fmla="*/ 356 h 2979"/>
                    <a:gd name="T78" fmla="*/ 3024 w 3041"/>
                    <a:gd name="T79" fmla="*/ 484 h 2979"/>
                    <a:gd name="T80" fmla="*/ 2995 w 3041"/>
                    <a:gd name="T81" fmla="*/ 701 h 2979"/>
                    <a:gd name="T82" fmla="*/ 2779 w 3041"/>
                    <a:gd name="T83" fmla="*/ 1086 h 2979"/>
                    <a:gd name="T84" fmla="*/ 2629 w 3041"/>
                    <a:gd name="T85" fmla="*/ 1425 h 2979"/>
                    <a:gd name="T86" fmla="*/ 2385 w 3041"/>
                    <a:gd name="T87" fmla="*/ 1545 h 2979"/>
                    <a:gd name="T88" fmla="*/ 2146 w 3041"/>
                    <a:gd name="T89" fmla="*/ 1414 h 2979"/>
                    <a:gd name="T90" fmla="*/ 2031 w 3041"/>
                    <a:gd name="T91" fmla="*/ 1375 h 2979"/>
                    <a:gd name="T92" fmla="*/ 1930 w 3041"/>
                    <a:gd name="T93" fmla="*/ 1248 h 2979"/>
                    <a:gd name="T94" fmla="*/ 1873 w 3041"/>
                    <a:gd name="T95" fmla="*/ 1234 h 2979"/>
                    <a:gd name="T96" fmla="*/ 1935 w 3041"/>
                    <a:gd name="T97" fmla="*/ 1440 h 2979"/>
                    <a:gd name="T98" fmla="*/ 2053 w 3041"/>
                    <a:gd name="T99" fmla="*/ 1805 h 2979"/>
                    <a:gd name="T100" fmla="*/ 1985 w 3041"/>
                    <a:gd name="T101" fmla="*/ 2222 h 2979"/>
                    <a:gd name="T102" fmla="*/ 1797 w 3041"/>
                    <a:gd name="T103" fmla="*/ 2567 h 2979"/>
                    <a:gd name="T104" fmla="*/ 1761 w 3041"/>
                    <a:gd name="T105" fmla="*/ 2796 h 2979"/>
                    <a:gd name="T106" fmla="*/ 1732 w 3041"/>
                    <a:gd name="T107" fmla="*/ 2925 h 2979"/>
                    <a:gd name="T108" fmla="*/ 1638 w 3041"/>
                    <a:gd name="T109" fmla="*/ 2979 h 2979"/>
                    <a:gd name="T110" fmla="*/ 1504 w 3041"/>
                    <a:gd name="T111" fmla="*/ 2911 h 29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3041" h="2979">
                      <a:moveTo>
                        <a:pt x="1504" y="2911"/>
                      </a:moveTo>
                      <a:lnTo>
                        <a:pt x="1467" y="2889"/>
                      </a:lnTo>
                      <a:lnTo>
                        <a:pt x="1428" y="2869"/>
                      </a:lnTo>
                      <a:lnTo>
                        <a:pt x="1388" y="2852"/>
                      </a:lnTo>
                      <a:lnTo>
                        <a:pt x="1348" y="2840"/>
                      </a:lnTo>
                      <a:lnTo>
                        <a:pt x="1305" y="2830"/>
                      </a:lnTo>
                      <a:lnTo>
                        <a:pt x="1263" y="2828"/>
                      </a:lnTo>
                      <a:lnTo>
                        <a:pt x="1220" y="2833"/>
                      </a:lnTo>
                      <a:lnTo>
                        <a:pt x="1179" y="2846"/>
                      </a:lnTo>
                      <a:lnTo>
                        <a:pt x="1153" y="2842"/>
                      </a:lnTo>
                      <a:lnTo>
                        <a:pt x="1127" y="2838"/>
                      </a:lnTo>
                      <a:lnTo>
                        <a:pt x="1100" y="2834"/>
                      </a:lnTo>
                      <a:lnTo>
                        <a:pt x="1076" y="2830"/>
                      </a:lnTo>
                      <a:lnTo>
                        <a:pt x="1051" y="2825"/>
                      </a:lnTo>
                      <a:lnTo>
                        <a:pt x="1027" y="2821"/>
                      </a:lnTo>
                      <a:lnTo>
                        <a:pt x="1002" y="2817"/>
                      </a:lnTo>
                      <a:lnTo>
                        <a:pt x="980" y="2815"/>
                      </a:lnTo>
                      <a:lnTo>
                        <a:pt x="968" y="2805"/>
                      </a:lnTo>
                      <a:lnTo>
                        <a:pt x="959" y="2794"/>
                      </a:lnTo>
                      <a:lnTo>
                        <a:pt x="952" y="2781"/>
                      </a:lnTo>
                      <a:lnTo>
                        <a:pt x="948" y="2770"/>
                      </a:lnTo>
                      <a:lnTo>
                        <a:pt x="946" y="2758"/>
                      </a:lnTo>
                      <a:lnTo>
                        <a:pt x="948" y="2746"/>
                      </a:lnTo>
                      <a:lnTo>
                        <a:pt x="953" y="2733"/>
                      </a:lnTo>
                      <a:lnTo>
                        <a:pt x="963" y="2722"/>
                      </a:lnTo>
                      <a:lnTo>
                        <a:pt x="975" y="2691"/>
                      </a:lnTo>
                      <a:lnTo>
                        <a:pt x="985" y="2660"/>
                      </a:lnTo>
                      <a:lnTo>
                        <a:pt x="993" y="2627"/>
                      </a:lnTo>
                      <a:lnTo>
                        <a:pt x="1000" y="2595"/>
                      </a:lnTo>
                      <a:lnTo>
                        <a:pt x="1004" y="2561"/>
                      </a:lnTo>
                      <a:lnTo>
                        <a:pt x="1010" y="2527"/>
                      </a:lnTo>
                      <a:lnTo>
                        <a:pt x="1014" y="2494"/>
                      </a:lnTo>
                      <a:lnTo>
                        <a:pt x="1018" y="2460"/>
                      </a:lnTo>
                      <a:lnTo>
                        <a:pt x="1020" y="2425"/>
                      </a:lnTo>
                      <a:lnTo>
                        <a:pt x="1029" y="2394"/>
                      </a:lnTo>
                      <a:lnTo>
                        <a:pt x="1039" y="2362"/>
                      </a:lnTo>
                      <a:lnTo>
                        <a:pt x="1052" y="2332"/>
                      </a:lnTo>
                      <a:lnTo>
                        <a:pt x="1065" y="2302"/>
                      </a:lnTo>
                      <a:lnTo>
                        <a:pt x="1077" y="2272"/>
                      </a:lnTo>
                      <a:lnTo>
                        <a:pt x="1086" y="2240"/>
                      </a:lnTo>
                      <a:lnTo>
                        <a:pt x="1093" y="2209"/>
                      </a:lnTo>
                      <a:lnTo>
                        <a:pt x="1133" y="2143"/>
                      </a:lnTo>
                      <a:lnTo>
                        <a:pt x="1179" y="2080"/>
                      </a:lnTo>
                      <a:lnTo>
                        <a:pt x="1227" y="2018"/>
                      </a:lnTo>
                      <a:lnTo>
                        <a:pt x="1275" y="1957"/>
                      </a:lnTo>
                      <a:lnTo>
                        <a:pt x="1316" y="1892"/>
                      </a:lnTo>
                      <a:lnTo>
                        <a:pt x="1351" y="1825"/>
                      </a:lnTo>
                      <a:lnTo>
                        <a:pt x="1372" y="1753"/>
                      </a:lnTo>
                      <a:lnTo>
                        <a:pt x="1379" y="1675"/>
                      </a:lnTo>
                      <a:lnTo>
                        <a:pt x="1378" y="1630"/>
                      </a:lnTo>
                      <a:lnTo>
                        <a:pt x="1380" y="1587"/>
                      </a:lnTo>
                      <a:lnTo>
                        <a:pt x="1385" y="1545"/>
                      </a:lnTo>
                      <a:lnTo>
                        <a:pt x="1392" y="1504"/>
                      </a:lnTo>
                      <a:lnTo>
                        <a:pt x="1397" y="1461"/>
                      </a:lnTo>
                      <a:lnTo>
                        <a:pt x="1403" y="1418"/>
                      </a:lnTo>
                      <a:lnTo>
                        <a:pt x="1406" y="1374"/>
                      </a:lnTo>
                      <a:lnTo>
                        <a:pt x="1407" y="1330"/>
                      </a:lnTo>
                      <a:lnTo>
                        <a:pt x="1397" y="1320"/>
                      </a:lnTo>
                      <a:lnTo>
                        <a:pt x="1383" y="1338"/>
                      </a:lnTo>
                      <a:lnTo>
                        <a:pt x="1374" y="1360"/>
                      </a:lnTo>
                      <a:lnTo>
                        <a:pt x="1367" y="1383"/>
                      </a:lnTo>
                      <a:lnTo>
                        <a:pt x="1364" y="1408"/>
                      </a:lnTo>
                      <a:lnTo>
                        <a:pt x="1361" y="1432"/>
                      </a:lnTo>
                      <a:lnTo>
                        <a:pt x="1359" y="1459"/>
                      </a:lnTo>
                      <a:lnTo>
                        <a:pt x="1355" y="1484"/>
                      </a:lnTo>
                      <a:lnTo>
                        <a:pt x="1352" y="1510"/>
                      </a:lnTo>
                      <a:lnTo>
                        <a:pt x="1339" y="1568"/>
                      </a:lnTo>
                      <a:lnTo>
                        <a:pt x="1332" y="1628"/>
                      </a:lnTo>
                      <a:lnTo>
                        <a:pt x="1326" y="1688"/>
                      </a:lnTo>
                      <a:lnTo>
                        <a:pt x="1320" y="1750"/>
                      </a:lnTo>
                      <a:lnTo>
                        <a:pt x="1310" y="1808"/>
                      </a:lnTo>
                      <a:lnTo>
                        <a:pt x="1294" y="1865"/>
                      </a:lnTo>
                      <a:lnTo>
                        <a:pt x="1271" y="1919"/>
                      </a:lnTo>
                      <a:lnTo>
                        <a:pt x="1238" y="1971"/>
                      </a:lnTo>
                      <a:lnTo>
                        <a:pt x="1166" y="2051"/>
                      </a:lnTo>
                      <a:lnTo>
                        <a:pt x="1098" y="2134"/>
                      </a:lnTo>
                      <a:lnTo>
                        <a:pt x="1035" y="2219"/>
                      </a:lnTo>
                      <a:lnTo>
                        <a:pt x="977" y="2306"/>
                      </a:lnTo>
                      <a:lnTo>
                        <a:pt x="921" y="2394"/>
                      </a:lnTo>
                      <a:lnTo>
                        <a:pt x="871" y="2484"/>
                      </a:lnTo>
                      <a:lnTo>
                        <a:pt x="824" y="2576"/>
                      </a:lnTo>
                      <a:lnTo>
                        <a:pt x="783" y="2670"/>
                      </a:lnTo>
                      <a:lnTo>
                        <a:pt x="747" y="2695"/>
                      </a:lnTo>
                      <a:lnTo>
                        <a:pt x="709" y="2709"/>
                      </a:lnTo>
                      <a:lnTo>
                        <a:pt x="666" y="2714"/>
                      </a:lnTo>
                      <a:lnTo>
                        <a:pt x="624" y="2714"/>
                      </a:lnTo>
                      <a:lnTo>
                        <a:pt x="580" y="2709"/>
                      </a:lnTo>
                      <a:lnTo>
                        <a:pt x="537" y="2701"/>
                      </a:lnTo>
                      <a:lnTo>
                        <a:pt x="495" y="2693"/>
                      </a:lnTo>
                      <a:lnTo>
                        <a:pt x="456" y="2688"/>
                      </a:lnTo>
                      <a:lnTo>
                        <a:pt x="414" y="2667"/>
                      </a:lnTo>
                      <a:lnTo>
                        <a:pt x="372" y="2648"/>
                      </a:lnTo>
                      <a:lnTo>
                        <a:pt x="329" y="2628"/>
                      </a:lnTo>
                      <a:lnTo>
                        <a:pt x="287" y="2610"/>
                      </a:lnTo>
                      <a:lnTo>
                        <a:pt x="244" y="2591"/>
                      </a:lnTo>
                      <a:lnTo>
                        <a:pt x="203" y="2572"/>
                      </a:lnTo>
                      <a:lnTo>
                        <a:pt x="160" y="2554"/>
                      </a:lnTo>
                      <a:lnTo>
                        <a:pt x="118" y="2535"/>
                      </a:lnTo>
                      <a:lnTo>
                        <a:pt x="101" y="2531"/>
                      </a:lnTo>
                      <a:lnTo>
                        <a:pt x="84" y="2530"/>
                      </a:lnTo>
                      <a:lnTo>
                        <a:pt x="66" y="2530"/>
                      </a:lnTo>
                      <a:lnTo>
                        <a:pt x="48" y="2531"/>
                      </a:lnTo>
                      <a:lnTo>
                        <a:pt x="31" y="2529"/>
                      </a:lnTo>
                      <a:lnTo>
                        <a:pt x="17" y="2524"/>
                      </a:lnTo>
                      <a:lnTo>
                        <a:pt x="5" y="2514"/>
                      </a:lnTo>
                      <a:lnTo>
                        <a:pt x="0" y="2498"/>
                      </a:lnTo>
                      <a:lnTo>
                        <a:pt x="10" y="2460"/>
                      </a:lnTo>
                      <a:lnTo>
                        <a:pt x="20" y="2423"/>
                      </a:lnTo>
                      <a:lnTo>
                        <a:pt x="28" y="2386"/>
                      </a:lnTo>
                      <a:lnTo>
                        <a:pt x="38" y="2350"/>
                      </a:lnTo>
                      <a:lnTo>
                        <a:pt x="48" y="2313"/>
                      </a:lnTo>
                      <a:lnTo>
                        <a:pt x="62" y="2277"/>
                      </a:lnTo>
                      <a:lnTo>
                        <a:pt x="77" y="2243"/>
                      </a:lnTo>
                      <a:lnTo>
                        <a:pt x="97" y="2212"/>
                      </a:lnTo>
                      <a:lnTo>
                        <a:pt x="286" y="2019"/>
                      </a:lnTo>
                      <a:lnTo>
                        <a:pt x="346" y="1984"/>
                      </a:lnTo>
                      <a:lnTo>
                        <a:pt x="409" y="1952"/>
                      </a:lnTo>
                      <a:lnTo>
                        <a:pt x="472" y="1917"/>
                      </a:lnTo>
                      <a:lnTo>
                        <a:pt x="536" y="1881"/>
                      </a:lnTo>
                      <a:lnTo>
                        <a:pt x="593" y="1838"/>
                      </a:lnTo>
                      <a:lnTo>
                        <a:pt x="643" y="1790"/>
                      </a:lnTo>
                      <a:lnTo>
                        <a:pt x="683" y="1732"/>
                      </a:lnTo>
                      <a:lnTo>
                        <a:pt x="710" y="1665"/>
                      </a:lnTo>
                      <a:lnTo>
                        <a:pt x="714" y="1605"/>
                      </a:lnTo>
                      <a:lnTo>
                        <a:pt x="726" y="1547"/>
                      </a:lnTo>
                      <a:lnTo>
                        <a:pt x="742" y="1492"/>
                      </a:lnTo>
                      <a:lnTo>
                        <a:pt x="763" y="1440"/>
                      </a:lnTo>
                      <a:lnTo>
                        <a:pt x="786" y="1387"/>
                      </a:lnTo>
                      <a:lnTo>
                        <a:pt x="811" y="1336"/>
                      </a:lnTo>
                      <a:lnTo>
                        <a:pt x="837" y="1284"/>
                      </a:lnTo>
                      <a:lnTo>
                        <a:pt x="862" y="1234"/>
                      </a:lnTo>
                      <a:lnTo>
                        <a:pt x="877" y="1215"/>
                      </a:lnTo>
                      <a:lnTo>
                        <a:pt x="892" y="1198"/>
                      </a:lnTo>
                      <a:lnTo>
                        <a:pt x="907" y="1182"/>
                      </a:lnTo>
                      <a:lnTo>
                        <a:pt x="924" y="1168"/>
                      </a:lnTo>
                      <a:lnTo>
                        <a:pt x="938" y="1151"/>
                      </a:lnTo>
                      <a:lnTo>
                        <a:pt x="951" y="1136"/>
                      </a:lnTo>
                      <a:lnTo>
                        <a:pt x="964" y="1118"/>
                      </a:lnTo>
                      <a:lnTo>
                        <a:pt x="973" y="1099"/>
                      </a:lnTo>
                      <a:lnTo>
                        <a:pt x="963" y="1089"/>
                      </a:lnTo>
                      <a:lnTo>
                        <a:pt x="895" y="1091"/>
                      </a:lnTo>
                      <a:lnTo>
                        <a:pt x="832" y="1100"/>
                      </a:lnTo>
                      <a:lnTo>
                        <a:pt x="768" y="1113"/>
                      </a:lnTo>
                      <a:lnTo>
                        <a:pt x="708" y="1129"/>
                      </a:lnTo>
                      <a:lnTo>
                        <a:pt x="648" y="1146"/>
                      </a:lnTo>
                      <a:lnTo>
                        <a:pt x="591" y="1168"/>
                      </a:lnTo>
                      <a:lnTo>
                        <a:pt x="533" y="1189"/>
                      </a:lnTo>
                      <a:lnTo>
                        <a:pt x="476" y="1213"/>
                      </a:lnTo>
                      <a:lnTo>
                        <a:pt x="446" y="1220"/>
                      </a:lnTo>
                      <a:lnTo>
                        <a:pt x="419" y="1221"/>
                      </a:lnTo>
                      <a:lnTo>
                        <a:pt x="394" y="1216"/>
                      </a:lnTo>
                      <a:lnTo>
                        <a:pt x="371" y="1208"/>
                      </a:lnTo>
                      <a:lnTo>
                        <a:pt x="347" y="1196"/>
                      </a:lnTo>
                      <a:lnTo>
                        <a:pt x="324" y="1185"/>
                      </a:lnTo>
                      <a:lnTo>
                        <a:pt x="301" y="1175"/>
                      </a:lnTo>
                      <a:lnTo>
                        <a:pt x="276" y="1169"/>
                      </a:lnTo>
                      <a:lnTo>
                        <a:pt x="264" y="1149"/>
                      </a:lnTo>
                      <a:lnTo>
                        <a:pt x="258" y="1130"/>
                      </a:lnTo>
                      <a:lnTo>
                        <a:pt x="257" y="1109"/>
                      </a:lnTo>
                      <a:lnTo>
                        <a:pt x="259" y="1088"/>
                      </a:lnTo>
                      <a:lnTo>
                        <a:pt x="261" y="1067"/>
                      </a:lnTo>
                      <a:lnTo>
                        <a:pt x="265" y="1045"/>
                      </a:lnTo>
                      <a:lnTo>
                        <a:pt x="268" y="1024"/>
                      </a:lnTo>
                      <a:lnTo>
                        <a:pt x="269" y="1003"/>
                      </a:lnTo>
                      <a:lnTo>
                        <a:pt x="274" y="933"/>
                      </a:lnTo>
                      <a:lnTo>
                        <a:pt x="290" y="868"/>
                      </a:lnTo>
                      <a:lnTo>
                        <a:pt x="313" y="804"/>
                      </a:lnTo>
                      <a:lnTo>
                        <a:pt x="339" y="744"/>
                      </a:lnTo>
                      <a:lnTo>
                        <a:pt x="365" y="682"/>
                      </a:lnTo>
                      <a:lnTo>
                        <a:pt x="389" y="621"/>
                      </a:lnTo>
                      <a:lnTo>
                        <a:pt x="404" y="554"/>
                      </a:lnTo>
                      <a:lnTo>
                        <a:pt x="411" y="486"/>
                      </a:lnTo>
                      <a:lnTo>
                        <a:pt x="408" y="432"/>
                      </a:lnTo>
                      <a:lnTo>
                        <a:pt x="415" y="382"/>
                      </a:lnTo>
                      <a:lnTo>
                        <a:pt x="428" y="334"/>
                      </a:lnTo>
                      <a:lnTo>
                        <a:pt x="448" y="290"/>
                      </a:lnTo>
                      <a:lnTo>
                        <a:pt x="468" y="245"/>
                      </a:lnTo>
                      <a:lnTo>
                        <a:pt x="489" y="201"/>
                      </a:lnTo>
                      <a:lnTo>
                        <a:pt x="508" y="156"/>
                      </a:lnTo>
                      <a:lnTo>
                        <a:pt x="524" y="110"/>
                      </a:lnTo>
                      <a:lnTo>
                        <a:pt x="542" y="94"/>
                      </a:lnTo>
                      <a:lnTo>
                        <a:pt x="560" y="79"/>
                      </a:lnTo>
                      <a:lnTo>
                        <a:pt x="577" y="61"/>
                      </a:lnTo>
                      <a:lnTo>
                        <a:pt x="596" y="46"/>
                      </a:lnTo>
                      <a:lnTo>
                        <a:pt x="614" y="30"/>
                      </a:lnTo>
                      <a:lnTo>
                        <a:pt x="633" y="17"/>
                      </a:lnTo>
                      <a:lnTo>
                        <a:pt x="653" y="6"/>
                      </a:lnTo>
                      <a:lnTo>
                        <a:pt x="677" y="0"/>
                      </a:lnTo>
                      <a:lnTo>
                        <a:pt x="753" y="10"/>
                      </a:lnTo>
                      <a:lnTo>
                        <a:pt x="824" y="36"/>
                      </a:lnTo>
                      <a:lnTo>
                        <a:pt x="889" y="73"/>
                      </a:lnTo>
                      <a:lnTo>
                        <a:pt x="952" y="117"/>
                      </a:lnTo>
                      <a:lnTo>
                        <a:pt x="1014" y="163"/>
                      </a:lnTo>
                      <a:lnTo>
                        <a:pt x="1077" y="208"/>
                      </a:lnTo>
                      <a:lnTo>
                        <a:pt x="1142" y="246"/>
                      </a:lnTo>
                      <a:lnTo>
                        <a:pt x="1214" y="276"/>
                      </a:lnTo>
                      <a:lnTo>
                        <a:pt x="1265" y="287"/>
                      </a:lnTo>
                      <a:lnTo>
                        <a:pt x="1307" y="314"/>
                      </a:lnTo>
                      <a:lnTo>
                        <a:pt x="1340" y="353"/>
                      </a:lnTo>
                      <a:lnTo>
                        <a:pt x="1371" y="396"/>
                      </a:lnTo>
                      <a:lnTo>
                        <a:pt x="1401" y="437"/>
                      </a:lnTo>
                      <a:lnTo>
                        <a:pt x="1436" y="471"/>
                      </a:lnTo>
                      <a:lnTo>
                        <a:pt x="1479" y="491"/>
                      </a:lnTo>
                      <a:lnTo>
                        <a:pt x="1535" y="493"/>
                      </a:lnTo>
                      <a:lnTo>
                        <a:pt x="1556" y="505"/>
                      </a:lnTo>
                      <a:lnTo>
                        <a:pt x="1582" y="511"/>
                      </a:lnTo>
                      <a:lnTo>
                        <a:pt x="1607" y="513"/>
                      </a:lnTo>
                      <a:lnTo>
                        <a:pt x="1635" y="513"/>
                      </a:lnTo>
                      <a:lnTo>
                        <a:pt x="1661" y="511"/>
                      </a:lnTo>
                      <a:lnTo>
                        <a:pt x="1689" y="513"/>
                      </a:lnTo>
                      <a:lnTo>
                        <a:pt x="1715" y="519"/>
                      </a:lnTo>
                      <a:lnTo>
                        <a:pt x="1742" y="531"/>
                      </a:lnTo>
                      <a:lnTo>
                        <a:pt x="1794" y="546"/>
                      </a:lnTo>
                      <a:lnTo>
                        <a:pt x="1847" y="551"/>
                      </a:lnTo>
                      <a:lnTo>
                        <a:pt x="1898" y="546"/>
                      </a:lnTo>
                      <a:lnTo>
                        <a:pt x="1949" y="534"/>
                      </a:lnTo>
                      <a:lnTo>
                        <a:pt x="1997" y="513"/>
                      </a:lnTo>
                      <a:lnTo>
                        <a:pt x="2043" y="488"/>
                      </a:lnTo>
                      <a:lnTo>
                        <a:pt x="2086" y="457"/>
                      </a:lnTo>
                      <a:lnTo>
                        <a:pt x="2128" y="425"/>
                      </a:lnTo>
                      <a:lnTo>
                        <a:pt x="2215" y="429"/>
                      </a:lnTo>
                      <a:lnTo>
                        <a:pt x="2299" y="421"/>
                      </a:lnTo>
                      <a:lnTo>
                        <a:pt x="2379" y="403"/>
                      </a:lnTo>
                      <a:lnTo>
                        <a:pt x="2458" y="380"/>
                      </a:lnTo>
                      <a:lnTo>
                        <a:pt x="2533" y="351"/>
                      </a:lnTo>
                      <a:lnTo>
                        <a:pt x="2610" y="322"/>
                      </a:lnTo>
                      <a:lnTo>
                        <a:pt x="2687" y="293"/>
                      </a:lnTo>
                      <a:lnTo>
                        <a:pt x="2765" y="270"/>
                      </a:lnTo>
                      <a:lnTo>
                        <a:pt x="2796" y="273"/>
                      </a:lnTo>
                      <a:lnTo>
                        <a:pt x="2829" y="282"/>
                      </a:lnTo>
                      <a:lnTo>
                        <a:pt x="2860" y="294"/>
                      </a:lnTo>
                      <a:lnTo>
                        <a:pt x="2892" y="311"/>
                      </a:lnTo>
                      <a:lnTo>
                        <a:pt x="2920" y="332"/>
                      </a:lnTo>
                      <a:lnTo>
                        <a:pt x="2945" y="356"/>
                      </a:lnTo>
                      <a:lnTo>
                        <a:pt x="2967" y="385"/>
                      </a:lnTo>
                      <a:lnTo>
                        <a:pt x="2983" y="418"/>
                      </a:lnTo>
                      <a:lnTo>
                        <a:pt x="2996" y="432"/>
                      </a:lnTo>
                      <a:lnTo>
                        <a:pt x="3008" y="448"/>
                      </a:lnTo>
                      <a:lnTo>
                        <a:pt x="3017" y="465"/>
                      </a:lnTo>
                      <a:lnTo>
                        <a:pt x="3024" y="484"/>
                      </a:lnTo>
                      <a:lnTo>
                        <a:pt x="3029" y="502"/>
                      </a:lnTo>
                      <a:lnTo>
                        <a:pt x="3033" y="523"/>
                      </a:lnTo>
                      <a:lnTo>
                        <a:pt x="3037" y="542"/>
                      </a:lnTo>
                      <a:lnTo>
                        <a:pt x="3041" y="562"/>
                      </a:lnTo>
                      <a:lnTo>
                        <a:pt x="3021" y="633"/>
                      </a:lnTo>
                      <a:lnTo>
                        <a:pt x="2995" y="701"/>
                      </a:lnTo>
                      <a:lnTo>
                        <a:pt x="2965" y="768"/>
                      </a:lnTo>
                      <a:lnTo>
                        <a:pt x="2931" y="833"/>
                      </a:lnTo>
                      <a:lnTo>
                        <a:pt x="2894" y="896"/>
                      </a:lnTo>
                      <a:lnTo>
                        <a:pt x="2855" y="960"/>
                      </a:lnTo>
                      <a:lnTo>
                        <a:pt x="2816" y="1022"/>
                      </a:lnTo>
                      <a:lnTo>
                        <a:pt x="2779" y="1086"/>
                      </a:lnTo>
                      <a:lnTo>
                        <a:pt x="2755" y="1142"/>
                      </a:lnTo>
                      <a:lnTo>
                        <a:pt x="2731" y="1198"/>
                      </a:lnTo>
                      <a:lnTo>
                        <a:pt x="2704" y="1254"/>
                      </a:lnTo>
                      <a:lnTo>
                        <a:pt x="2677" y="1311"/>
                      </a:lnTo>
                      <a:lnTo>
                        <a:pt x="2652" y="1366"/>
                      </a:lnTo>
                      <a:lnTo>
                        <a:pt x="2629" y="1425"/>
                      </a:lnTo>
                      <a:lnTo>
                        <a:pt x="2611" y="1484"/>
                      </a:lnTo>
                      <a:lnTo>
                        <a:pt x="2600" y="1547"/>
                      </a:lnTo>
                      <a:lnTo>
                        <a:pt x="2542" y="1575"/>
                      </a:lnTo>
                      <a:lnTo>
                        <a:pt x="2488" y="1582"/>
                      </a:lnTo>
                      <a:lnTo>
                        <a:pt x="2434" y="1570"/>
                      </a:lnTo>
                      <a:lnTo>
                        <a:pt x="2385" y="1545"/>
                      </a:lnTo>
                      <a:lnTo>
                        <a:pt x="2335" y="1513"/>
                      </a:lnTo>
                      <a:lnTo>
                        <a:pt x="2286" y="1478"/>
                      </a:lnTo>
                      <a:lnTo>
                        <a:pt x="2236" y="1446"/>
                      </a:lnTo>
                      <a:lnTo>
                        <a:pt x="2186" y="1423"/>
                      </a:lnTo>
                      <a:lnTo>
                        <a:pt x="2166" y="1417"/>
                      </a:lnTo>
                      <a:lnTo>
                        <a:pt x="2146" y="1414"/>
                      </a:lnTo>
                      <a:lnTo>
                        <a:pt x="2126" y="1409"/>
                      </a:lnTo>
                      <a:lnTo>
                        <a:pt x="2107" y="1405"/>
                      </a:lnTo>
                      <a:lnTo>
                        <a:pt x="2086" y="1398"/>
                      </a:lnTo>
                      <a:lnTo>
                        <a:pt x="2067" y="1392"/>
                      </a:lnTo>
                      <a:lnTo>
                        <a:pt x="2048" y="1384"/>
                      </a:lnTo>
                      <a:lnTo>
                        <a:pt x="2031" y="1375"/>
                      </a:lnTo>
                      <a:lnTo>
                        <a:pt x="2015" y="1353"/>
                      </a:lnTo>
                      <a:lnTo>
                        <a:pt x="1999" y="1332"/>
                      </a:lnTo>
                      <a:lnTo>
                        <a:pt x="1982" y="1311"/>
                      </a:lnTo>
                      <a:lnTo>
                        <a:pt x="1966" y="1290"/>
                      </a:lnTo>
                      <a:lnTo>
                        <a:pt x="1947" y="1269"/>
                      </a:lnTo>
                      <a:lnTo>
                        <a:pt x="1930" y="1248"/>
                      </a:lnTo>
                      <a:lnTo>
                        <a:pt x="1911" y="1228"/>
                      </a:lnTo>
                      <a:lnTo>
                        <a:pt x="1893" y="1210"/>
                      </a:lnTo>
                      <a:lnTo>
                        <a:pt x="1885" y="1212"/>
                      </a:lnTo>
                      <a:lnTo>
                        <a:pt x="1880" y="1219"/>
                      </a:lnTo>
                      <a:lnTo>
                        <a:pt x="1876" y="1226"/>
                      </a:lnTo>
                      <a:lnTo>
                        <a:pt x="1873" y="1234"/>
                      </a:lnTo>
                      <a:lnTo>
                        <a:pt x="1881" y="1268"/>
                      </a:lnTo>
                      <a:lnTo>
                        <a:pt x="1892" y="1302"/>
                      </a:lnTo>
                      <a:lnTo>
                        <a:pt x="1903" y="1336"/>
                      </a:lnTo>
                      <a:lnTo>
                        <a:pt x="1914" y="1371"/>
                      </a:lnTo>
                      <a:lnTo>
                        <a:pt x="1925" y="1405"/>
                      </a:lnTo>
                      <a:lnTo>
                        <a:pt x="1935" y="1440"/>
                      </a:lnTo>
                      <a:lnTo>
                        <a:pt x="1942" y="1477"/>
                      </a:lnTo>
                      <a:lnTo>
                        <a:pt x="1948" y="1516"/>
                      </a:lnTo>
                      <a:lnTo>
                        <a:pt x="1969" y="1586"/>
                      </a:lnTo>
                      <a:lnTo>
                        <a:pt x="1996" y="1659"/>
                      </a:lnTo>
                      <a:lnTo>
                        <a:pt x="2026" y="1730"/>
                      </a:lnTo>
                      <a:lnTo>
                        <a:pt x="2053" y="1805"/>
                      </a:lnTo>
                      <a:lnTo>
                        <a:pt x="2073" y="1878"/>
                      </a:lnTo>
                      <a:lnTo>
                        <a:pt x="2082" y="1954"/>
                      </a:lnTo>
                      <a:lnTo>
                        <a:pt x="2075" y="2030"/>
                      </a:lnTo>
                      <a:lnTo>
                        <a:pt x="2048" y="2109"/>
                      </a:lnTo>
                      <a:lnTo>
                        <a:pt x="2019" y="2166"/>
                      </a:lnTo>
                      <a:lnTo>
                        <a:pt x="1985" y="2222"/>
                      </a:lnTo>
                      <a:lnTo>
                        <a:pt x="1948" y="2277"/>
                      </a:lnTo>
                      <a:lnTo>
                        <a:pt x="1912" y="2333"/>
                      </a:lnTo>
                      <a:lnTo>
                        <a:pt x="1877" y="2388"/>
                      </a:lnTo>
                      <a:lnTo>
                        <a:pt x="1844" y="2446"/>
                      </a:lnTo>
                      <a:lnTo>
                        <a:pt x="1816" y="2505"/>
                      </a:lnTo>
                      <a:lnTo>
                        <a:pt x="1797" y="2567"/>
                      </a:lnTo>
                      <a:lnTo>
                        <a:pt x="1790" y="2604"/>
                      </a:lnTo>
                      <a:lnTo>
                        <a:pt x="1783" y="2642"/>
                      </a:lnTo>
                      <a:lnTo>
                        <a:pt x="1777" y="2679"/>
                      </a:lnTo>
                      <a:lnTo>
                        <a:pt x="1770" y="2718"/>
                      </a:lnTo>
                      <a:lnTo>
                        <a:pt x="1764" y="2756"/>
                      </a:lnTo>
                      <a:lnTo>
                        <a:pt x="1761" y="2796"/>
                      </a:lnTo>
                      <a:lnTo>
                        <a:pt x="1758" y="2836"/>
                      </a:lnTo>
                      <a:lnTo>
                        <a:pt x="1758" y="2877"/>
                      </a:lnTo>
                      <a:lnTo>
                        <a:pt x="1751" y="2889"/>
                      </a:lnTo>
                      <a:lnTo>
                        <a:pt x="1745" y="2901"/>
                      </a:lnTo>
                      <a:lnTo>
                        <a:pt x="1738" y="2913"/>
                      </a:lnTo>
                      <a:lnTo>
                        <a:pt x="1732" y="2925"/>
                      </a:lnTo>
                      <a:lnTo>
                        <a:pt x="1723" y="2937"/>
                      </a:lnTo>
                      <a:lnTo>
                        <a:pt x="1715" y="2949"/>
                      </a:lnTo>
                      <a:lnTo>
                        <a:pt x="1704" y="2960"/>
                      </a:lnTo>
                      <a:lnTo>
                        <a:pt x="1693" y="2970"/>
                      </a:lnTo>
                      <a:lnTo>
                        <a:pt x="1663" y="2978"/>
                      </a:lnTo>
                      <a:lnTo>
                        <a:pt x="1638" y="2979"/>
                      </a:lnTo>
                      <a:lnTo>
                        <a:pt x="1613" y="2972"/>
                      </a:lnTo>
                      <a:lnTo>
                        <a:pt x="1592" y="2962"/>
                      </a:lnTo>
                      <a:lnTo>
                        <a:pt x="1569" y="2948"/>
                      </a:lnTo>
                      <a:lnTo>
                        <a:pt x="1548" y="2934"/>
                      </a:lnTo>
                      <a:lnTo>
                        <a:pt x="1525" y="2920"/>
                      </a:lnTo>
                      <a:lnTo>
                        <a:pt x="1504" y="29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9" name="Freeform 6"/>
                <p:cNvSpPr>
                  <a:spLocks/>
                </p:cNvSpPr>
                <p:nvPr/>
              </p:nvSpPr>
              <p:spPr bwMode="auto">
                <a:xfrm>
                  <a:off x="4712" y="3667"/>
                  <a:ext cx="151" cy="50"/>
                </a:xfrm>
                <a:custGeom>
                  <a:avLst/>
                  <a:gdLst>
                    <a:gd name="T0" fmla="*/ 275 w 605"/>
                    <a:gd name="T1" fmla="*/ 67 h 198"/>
                    <a:gd name="T2" fmla="*/ 240 w 605"/>
                    <a:gd name="T3" fmla="*/ 71 h 198"/>
                    <a:gd name="T4" fmla="*/ 203 w 605"/>
                    <a:gd name="T5" fmla="*/ 76 h 198"/>
                    <a:gd name="T6" fmla="*/ 165 w 605"/>
                    <a:gd name="T7" fmla="*/ 81 h 198"/>
                    <a:gd name="T8" fmla="*/ 128 w 605"/>
                    <a:gd name="T9" fmla="*/ 84 h 198"/>
                    <a:gd name="T10" fmla="*/ 91 w 605"/>
                    <a:gd name="T11" fmla="*/ 82 h 198"/>
                    <a:gd name="T12" fmla="*/ 57 w 605"/>
                    <a:gd name="T13" fmla="*/ 75 h 198"/>
                    <a:gd name="T14" fmla="*/ 26 w 605"/>
                    <a:gd name="T15" fmla="*/ 60 h 198"/>
                    <a:gd name="T16" fmla="*/ 0 w 605"/>
                    <a:gd name="T17" fmla="*/ 37 h 198"/>
                    <a:gd name="T18" fmla="*/ 0 w 605"/>
                    <a:gd name="T19" fmla="*/ 26 h 198"/>
                    <a:gd name="T20" fmla="*/ 1 w 605"/>
                    <a:gd name="T21" fmla="*/ 16 h 198"/>
                    <a:gd name="T22" fmla="*/ 1 w 605"/>
                    <a:gd name="T23" fmla="*/ 11 h 198"/>
                    <a:gd name="T24" fmla="*/ 4 w 605"/>
                    <a:gd name="T25" fmla="*/ 7 h 198"/>
                    <a:gd name="T26" fmla="*/ 7 w 605"/>
                    <a:gd name="T27" fmla="*/ 4 h 198"/>
                    <a:gd name="T28" fmla="*/ 13 w 605"/>
                    <a:gd name="T29" fmla="*/ 2 h 198"/>
                    <a:gd name="T30" fmla="*/ 30 w 605"/>
                    <a:gd name="T31" fmla="*/ 0 h 198"/>
                    <a:gd name="T32" fmla="*/ 48 w 605"/>
                    <a:gd name="T33" fmla="*/ 2 h 198"/>
                    <a:gd name="T34" fmla="*/ 63 w 605"/>
                    <a:gd name="T35" fmla="*/ 5 h 198"/>
                    <a:gd name="T36" fmla="*/ 79 w 605"/>
                    <a:gd name="T37" fmla="*/ 11 h 198"/>
                    <a:gd name="T38" fmla="*/ 95 w 605"/>
                    <a:gd name="T39" fmla="*/ 16 h 198"/>
                    <a:gd name="T40" fmla="*/ 110 w 605"/>
                    <a:gd name="T41" fmla="*/ 24 h 198"/>
                    <a:gd name="T42" fmla="*/ 125 w 605"/>
                    <a:gd name="T43" fmla="*/ 30 h 198"/>
                    <a:gd name="T44" fmla="*/ 141 w 605"/>
                    <a:gd name="T45" fmla="*/ 37 h 198"/>
                    <a:gd name="T46" fmla="*/ 201 w 605"/>
                    <a:gd name="T47" fmla="*/ 25 h 198"/>
                    <a:gd name="T48" fmla="*/ 262 w 605"/>
                    <a:gd name="T49" fmla="*/ 22 h 198"/>
                    <a:gd name="T50" fmla="*/ 321 w 605"/>
                    <a:gd name="T51" fmla="*/ 27 h 198"/>
                    <a:gd name="T52" fmla="*/ 381 w 605"/>
                    <a:gd name="T53" fmla="*/ 39 h 198"/>
                    <a:gd name="T54" fmla="*/ 437 w 605"/>
                    <a:gd name="T55" fmla="*/ 57 h 198"/>
                    <a:gd name="T56" fmla="*/ 492 w 605"/>
                    <a:gd name="T57" fmla="*/ 82 h 198"/>
                    <a:gd name="T58" fmla="*/ 544 w 605"/>
                    <a:gd name="T59" fmla="*/ 110 h 198"/>
                    <a:gd name="T60" fmla="*/ 596 w 605"/>
                    <a:gd name="T61" fmla="*/ 143 h 198"/>
                    <a:gd name="T62" fmla="*/ 599 w 605"/>
                    <a:gd name="T63" fmla="*/ 146 h 198"/>
                    <a:gd name="T64" fmla="*/ 602 w 605"/>
                    <a:gd name="T65" fmla="*/ 152 h 198"/>
                    <a:gd name="T66" fmla="*/ 604 w 605"/>
                    <a:gd name="T67" fmla="*/ 158 h 198"/>
                    <a:gd name="T68" fmla="*/ 605 w 605"/>
                    <a:gd name="T69" fmla="*/ 165 h 198"/>
                    <a:gd name="T70" fmla="*/ 604 w 605"/>
                    <a:gd name="T71" fmla="*/ 172 h 198"/>
                    <a:gd name="T72" fmla="*/ 603 w 605"/>
                    <a:gd name="T73" fmla="*/ 179 h 198"/>
                    <a:gd name="T74" fmla="*/ 601 w 605"/>
                    <a:gd name="T75" fmla="*/ 185 h 198"/>
                    <a:gd name="T76" fmla="*/ 599 w 605"/>
                    <a:gd name="T77" fmla="*/ 192 h 198"/>
                    <a:gd name="T78" fmla="*/ 592 w 605"/>
                    <a:gd name="T79" fmla="*/ 198 h 198"/>
                    <a:gd name="T80" fmla="*/ 552 w 605"/>
                    <a:gd name="T81" fmla="*/ 183 h 198"/>
                    <a:gd name="T82" fmla="*/ 513 w 605"/>
                    <a:gd name="T83" fmla="*/ 166 h 198"/>
                    <a:gd name="T84" fmla="*/ 476 w 605"/>
                    <a:gd name="T85" fmla="*/ 147 h 198"/>
                    <a:gd name="T86" fmla="*/ 438 w 605"/>
                    <a:gd name="T87" fmla="*/ 129 h 198"/>
                    <a:gd name="T88" fmla="*/ 398 w 605"/>
                    <a:gd name="T89" fmla="*/ 109 h 198"/>
                    <a:gd name="T90" fmla="*/ 359 w 605"/>
                    <a:gd name="T91" fmla="*/ 93 h 198"/>
                    <a:gd name="T92" fmla="*/ 317 w 605"/>
                    <a:gd name="T93" fmla="*/ 78 h 198"/>
                    <a:gd name="T94" fmla="*/ 275 w 605"/>
                    <a:gd name="T95" fmla="*/ 67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605" h="198">
                      <a:moveTo>
                        <a:pt x="275" y="67"/>
                      </a:moveTo>
                      <a:lnTo>
                        <a:pt x="240" y="71"/>
                      </a:lnTo>
                      <a:lnTo>
                        <a:pt x="203" y="76"/>
                      </a:lnTo>
                      <a:lnTo>
                        <a:pt x="165" y="81"/>
                      </a:lnTo>
                      <a:lnTo>
                        <a:pt x="128" y="84"/>
                      </a:lnTo>
                      <a:lnTo>
                        <a:pt x="91" y="82"/>
                      </a:lnTo>
                      <a:lnTo>
                        <a:pt x="57" y="75"/>
                      </a:lnTo>
                      <a:lnTo>
                        <a:pt x="26" y="60"/>
                      </a:lnTo>
                      <a:lnTo>
                        <a:pt x="0" y="37"/>
                      </a:lnTo>
                      <a:lnTo>
                        <a:pt x="0" y="26"/>
                      </a:lnTo>
                      <a:lnTo>
                        <a:pt x="1" y="16"/>
                      </a:lnTo>
                      <a:lnTo>
                        <a:pt x="1" y="11"/>
                      </a:lnTo>
                      <a:lnTo>
                        <a:pt x="4" y="7"/>
                      </a:lnTo>
                      <a:lnTo>
                        <a:pt x="7" y="4"/>
                      </a:lnTo>
                      <a:lnTo>
                        <a:pt x="13" y="2"/>
                      </a:lnTo>
                      <a:lnTo>
                        <a:pt x="30" y="0"/>
                      </a:lnTo>
                      <a:lnTo>
                        <a:pt x="48" y="2"/>
                      </a:lnTo>
                      <a:lnTo>
                        <a:pt x="63" y="5"/>
                      </a:lnTo>
                      <a:lnTo>
                        <a:pt x="79" y="11"/>
                      </a:lnTo>
                      <a:lnTo>
                        <a:pt x="95" y="16"/>
                      </a:lnTo>
                      <a:lnTo>
                        <a:pt x="110" y="24"/>
                      </a:lnTo>
                      <a:lnTo>
                        <a:pt x="125" y="30"/>
                      </a:lnTo>
                      <a:lnTo>
                        <a:pt x="141" y="37"/>
                      </a:lnTo>
                      <a:lnTo>
                        <a:pt x="201" y="25"/>
                      </a:lnTo>
                      <a:lnTo>
                        <a:pt x="262" y="22"/>
                      </a:lnTo>
                      <a:lnTo>
                        <a:pt x="321" y="27"/>
                      </a:lnTo>
                      <a:lnTo>
                        <a:pt x="381" y="39"/>
                      </a:lnTo>
                      <a:lnTo>
                        <a:pt x="437" y="57"/>
                      </a:lnTo>
                      <a:lnTo>
                        <a:pt x="492" y="82"/>
                      </a:lnTo>
                      <a:lnTo>
                        <a:pt x="544" y="110"/>
                      </a:lnTo>
                      <a:lnTo>
                        <a:pt x="596" y="143"/>
                      </a:lnTo>
                      <a:lnTo>
                        <a:pt x="599" y="146"/>
                      </a:lnTo>
                      <a:lnTo>
                        <a:pt x="602" y="152"/>
                      </a:lnTo>
                      <a:lnTo>
                        <a:pt x="604" y="158"/>
                      </a:lnTo>
                      <a:lnTo>
                        <a:pt x="605" y="165"/>
                      </a:lnTo>
                      <a:lnTo>
                        <a:pt x="604" y="172"/>
                      </a:lnTo>
                      <a:lnTo>
                        <a:pt x="603" y="179"/>
                      </a:lnTo>
                      <a:lnTo>
                        <a:pt x="601" y="185"/>
                      </a:lnTo>
                      <a:lnTo>
                        <a:pt x="599" y="192"/>
                      </a:lnTo>
                      <a:lnTo>
                        <a:pt x="592" y="198"/>
                      </a:lnTo>
                      <a:lnTo>
                        <a:pt x="552" y="183"/>
                      </a:lnTo>
                      <a:lnTo>
                        <a:pt x="513" y="166"/>
                      </a:lnTo>
                      <a:lnTo>
                        <a:pt x="476" y="147"/>
                      </a:lnTo>
                      <a:lnTo>
                        <a:pt x="438" y="129"/>
                      </a:lnTo>
                      <a:lnTo>
                        <a:pt x="398" y="109"/>
                      </a:lnTo>
                      <a:lnTo>
                        <a:pt x="359" y="93"/>
                      </a:lnTo>
                      <a:lnTo>
                        <a:pt x="317" y="78"/>
                      </a:lnTo>
                      <a:lnTo>
                        <a:pt x="275" y="67"/>
                      </a:ln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0" name="Freeform 7"/>
                <p:cNvSpPr>
                  <a:spLocks/>
                </p:cNvSpPr>
                <p:nvPr/>
              </p:nvSpPr>
              <p:spPr bwMode="auto">
                <a:xfrm>
                  <a:off x="4874" y="3681"/>
                  <a:ext cx="13" cy="31"/>
                </a:xfrm>
                <a:custGeom>
                  <a:avLst/>
                  <a:gdLst>
                    <a:gd name="T0" fmla="*/ 26 w 50"/>
                    <a:gd name="T1" fmla="*/ 0 h 127"/>
                    <a:gd name="T2" fmla="*/ 33 w 50"/>
                    <a:gd name="T3" fmla="*/ 5 h 127"/>
                    <a:gd name="T4" fmla="*/ 40 w 50"/>
                    <a:gd name="T5" fmla="*/ 13 h 127"/>
                    <a:gd name="T6" fmla="*/ 46 w 50"/>
                    <a:gd name="T7" fmla="*/ 23 h 127"/>
                    <a:gd name="T8" fmla="*/ 50 w 50"/>
                    <a:gd name="T9" fmla="*/ 34 h 127"/>
                    <a:gd name="T10" fmla="*/ 26 w 50"/>
                    <a:gd name="T11" fmla="*/ 28 h 127"/>
                    <a:gd name="T12" fmla="*/ 23 w 50"/>
                    <a:gd name="T13" fmla="*/ 37 h 127"/>
                    <a:gd name="T14" fmla="*/ 29 w 50"/>
                    <a:gd name="T15" fmla="*/ 48 h 127"/>
                    <a:gd name="T16" fmla="*/ 36 w 50"/>
                    <a:gd name="T17" fmla="*/ 57 h 127"/>
                    <a:gd name="T18" fmla="*/ 40 w 50"/>
                    <a:gd name="T19" fmla="*/ 69 h 127"/>
                    <a:gd name="T20" fmla="*/ 23 w 50"/>
                    <a:gd name="T21" fmla="*/ 61 h 127"/>
                    <a:gd name="T22" fmla="*/ 18 w 50"/>
                    <a:gd name="T23" fmla="*/ 71 h 127"/>
                    <a:gd name="T24" fmla="*/ 22 w 50"/>
                    <a:gd name="T25" fmla="*/ 80 h 127"/>
                    <a:gd name="T26" fmla="*/ 29 w 50"/>
                    <a:gd name="T27" fmla="*/ 89 h 127"/>
                    <a:gd name="T28" fmla="*/ 33 w 50"/>
                    <a:gd name="T29" fmla="*/ 99 h 127"/>
                    <a:gd name="T30" fmla="*/ 8 w 50"/>
                    <a:gd name="T31" fmla="*/ 89 h 127"/>
                    <a:gd name="T32" fmla="*/ 7 w 50"/>
                    <a:gd name="T33" fmla="*/ 97 h 127"/>
                    <a:gd name="T34" fmla="*/ 11 w 50"/>
                    <a:gd name="T35" fmla="*/ 107 h 127"/>
                    <a:gd name="T36" fmla="*/ 14 w 50"/>
                    <a:gd name="T37" fmla="*/ 118 h 127"/>
                    <a:gd name="T38" fmla="*/ 16 w 50"/>
                    <a:gd name="T39" fmla="*/ 127 h 127"/>
                    <a:gd name="T40" fmla="*/ 4 w 50"/>
                    <a:gd name="T41" fmla="*/ 110 h 127"/>
                    <a:gd name="T42" fmla="*/ 0 w 50"/>
                    <a:gd name="T43" fmla="*/ 95 h 127"/>
                    <a:gd name="T44" fmla="*/ 0 w 50"/>
                    <a:gd name="T45" fmla="*/ 79 h 127"/>
                    <a:gd name="T46" fmla="*/ 5 w 50"/>
                    <a:gd name="T47" fmla="*/ 63 h 127"/>
                    <a:gd name="T48" fmla="*/ 11 w 50"/>
                    <a:gd name="T49" fmla="*/ 47 h 127"/>
                    <a:gd name="T50" fmla="*/ 17 w 50"/>
                    <a:gd name="T51" fmla="*/ 31 h 127"/>
                    <a:gd name="T52" fmla="*/ 22 w 50"/>
                    <a:gd name="T53" fmla="*/ 15 h 127"/>
                    <a:gd name="T54" fmla="*/ 26 w 50"/>
                    <a:gd name="T55" fmla="*/ 0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50" h="127">
                      <a:moveTo>
                        <a:pt x="26" y="0"/>
                      </a:moveTo>
                      <a:lnTo>
                        <a:pt x="33" y="5"/>
                      </a:lnTo>
                      <a:lnTo>
                        <a:pt x="40" y="13"/>
                      </a:lnTo>
                      <a:lnTo>
                        <a:pt x="46" y="23"/>
                      </a:lnTo>
                      <a:lnTo>
                        <a:pt x="50" y="34"/>
                      </a:lnTo>
                      <a:lnTo>
                        <a:pt x="26" y="28"/>
                      </a:lnTo>
                      <a:lnTo>
                        <a:pt x="23" y="37"/>
                      </a:lnTo>
                      <a:lnTo>
                        <a:pt x="29" y="48"/>
                      </a:lnTo>
                      <a:lnTo>
                        <a:pt x="36" y="57"/>
                      </a:lnTo>
                      <a:lnTo>
                        <a:pt x="40" y="69"/>
                      </a:lnTo>
                      <a:lnTo>
                        <a:pt x="23" y="61"/>
                      </a:lnTo>
                      <a:lnTo>
                        <a:pt x="18" y="71"/>
                      </a:lnTo>
                      <a:lnTo>
                        <a:pt x="22" y="80"/>
                      </a:lnTo>
                      <a:lnTo>
                        <a:pt x="29" y="89"/>
                      </a:lnTo>
                      <a:lnTo>
                        <a:pt x="33" y="99"/>
                      </a:lnTo>
                      <a:lnTo>
                        <a:pt x="8" y="89"/>
                      </a:lnTo>
                      <a:lnTo>
                        <a:pt x="7" y="97"/>
                      </a:lnTo>
                      <a:lnTo>
                        <a:pt x="11" y="107"/>
                      </a:lnTo>
                      <a:lnTo>
                        <a:pt x="14" y="118"/>
                      </a:lnTo>
                      <a:lnTo>
                        <a:pt x="16" y="127"/>
                      </a:lnTo>
                      <a:lnTo>
                        <a:pt x="4" y="110"/>
                      </a:lnTo>
                      <a:lnTo>
                        <a:pt x="0" y="95"/>
                      </a:lnTo>
                      <a:lnTo>
                        <a:pt x="0" y="79"/>
                      </a:lnTo>
                      <a:lnTo>
                        <a:pt x="5" y="63"/>
                      </a:lnTo>
                      <a:lnTo>
                        <a:pt x="11" y="47"/>
                      </a:lnTo>
                      <a:lnTo>
                        <a:pt x="17" y="31"/>
                      </a:lnTo>
                      <a:lnTo>
                        <a:pt x="22" y="15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1" name="Freeform 8"/>
                <p:cNvSpPr>
                  <a:spLocks/>
                </p:cNvSpPr>
                <p:nvPr/>
              </p:nvSpPr>
              <p:spPr bwMode="auto">
                <a:xfrm>
                  <a:off x="4880" y="3277"/>
                  <a:ext cx="85" cy="404"/>
                </a:xfrm>
                <a:custGeom>
                  <a:avLst/>
                  <a:gdLst>
                    <a:gd name="T0" fmla="*/ 73 w 338"/>
                    <a:gd name="T1" fmla="*/ 1248 h 1616"/>
                    <a:gd name="T2" fmla="*/ 232 w 338"/>
                    <a:gd name="T3" fmla="*/ 963 h 1616"/>
                    <a:gd name="T4" fmla="*/ 261 w 338"/>
                    <a:gd name="T5" fmla="*/ 695 h 1616"/>
                    <a:gd name="T6" fmla="*/ 109 w 338"/>
                    <a:gd name="T7" fmla="*/ 170 h 1616"/>
                    <a:gd name="T8" fmla="*/ 73 w 338"/>
                    <a:gd name="T9" fmla="*/ 23 h 1616"/>
                    <a:gd name="T10" fmla="*/ 124 w 338"/>
                    <a:gd name="T11" fmla="*/ 80 h 1616"/>
                    <a:gd name="T12" fmla="*/ 132 w 338"/>
                    <a:gd name="T13" fmla="*/ 108 h 1616"/>
                    <a:gd name="T14" fmla="*/ 128 w 338"/>
                    <a:gd name="T15" fmla="*/ 159 h 1616"/>
                    <a:gd name="T16" fmla="*/ 156 w 338"/>
                    <a:gd name="T17" fmla="*/ 195 h 1616"/>
                    <a:gd name="T18" fmla="*/ 156 w 338"/>
                    <a:gd name="T19" fmla="*/ 220 h 1616"/>
                    <a:gd name="T20" fmla="*/ 168 w 338"/>
                    <a:gd name="T21" fmla="*/ 247 h 1616"/>
                    <a:gd name="T22" fmla="*/ 161 w 338"/>
                    <a:gd name="T23" fmla="*/ 296 h 1616"/>
                    <a:gd name="T24" fmla="*/ 189 w 338"/>
                    <a:gd name="T25" fmla="*/ 316 h 1616"/>
                    <a:gd name="T26" fmla="*/ 187 w 338"/>
                    <a:gd name="T27" fmla="*/ 344 h 1616"/>
                    <a:gd name="T28" fmla="*/ 197 w 338"/>
                    <a:gd name="T29" fmla="*/ 358 h 1616"/>
                    <a:gd name="T30" fmla="*/ 209 w 338"/>
                    <a:gd name="T31" fmla="*/ 378 h 1616"/>
                    <a:gd name="T32" fmla="*/ 212 w 338"/>
                    <a:gd name="T33" fmla="*/ 395 h 1616"/>
                    <a:gd name="T34" fmla="*/ 213 w 338"/>
                    <a:gd name="T35" fmla="*/ 426 h 1616"/>
                    <a:gd name="T36" fmla="*/ 234 w 338"/>
                    <a:gd name="T37" fmla="*/ 451 h 1616"/>
                    <a:gd name="T38" fmla="*/ 235 w 338"/>
                    <a:gd name="T39" fmla="*/ 469 h 1616"/>
                    <a:gd name="T40" fmla="*/ 248 w 338"/>
                    <a:gd name="T41" fmla="*/ 490 h 1616"/>
                    <a:gd name="T42" fmla="*/ 260 w 338"/>
                    <a:gd name="T43" fmla="*/ 511 h 1616"/>
                    <a:gd name="T44" fmla="*/ 258 w 338"/>
                    <a:gd name="T45" fmla="*/ 531 h 1616"/>
                    <a:gd name="T46" fmla="*/ 275 w 338"/>
                    <a:gd name="T47" fmla="*/ 551 h 1616"/>
                    <a:gd name="T48" fmla="*/ 265 w 338"/>
                    <a:gd name="T49" fmla="*/ 602 h 1616"/>
                    <a:gd name="T50" fmla="*/ 299 w 338"/>
                    <a:gd name="T51" fmla="*/ 627 h 1616"/>
                    <a:gd name="T52" fmla="*/ 278 w 338"/>
                    <a:gd name="T53" fmla="*/ 640 h 1616"/>
                    <a:gd name="T54" fmla="*/ 290 w 338"/>
                    <a:gd name="T55" fmla="*/ 676 h 1616"/>
                    <a:gd name="T56" fmla="*/ 319 w 338"/>
                    <a:gd name="T57" fmla="*/ 709 h 1616"/>
                    <a:gd name="T58" fmla="*/ 300 w 338"/>
                    <a:gd name="T59" fmla="*/ 727 h 1616"/>
                    <a:gd name="T60" fmla="*/ 338 w 338"/>
                    <a:gd name="T61" fmla="*/ 800 h 1616"/>
                    <a:gd name="T62" fmla="*/ 329 w 338"/>
                    <a:gd name="T63" fmla="*/ 831 h 1616"/>
                    <a:gd name="T64" fmla="*/ 319 w 338"/>
                    <a:gd name="T65" fmla="*/ 869 h 1616"/>
                    <a:gd name="T66" fmla="*/ 307 w 338"/>
                    <a:gd name="T67" fmla="*/ 885 h 1616"/>
                    <a:gd name="T68" fmla="*/ 307 w 338"/>
                    <a:gd name="T69" fmla="*/ 948 h 1616"/>
                    <a:gd name="T70" fmla="*/ 273 w 338"/>
                    <a:gd name="T71" fmla="*/ 945 h 1616"/>
                    <a:gd name="T72" fmla="*/ 256 w 338"/>
                    <a:gd name="T73" fmla="*/ 978 h 1616"/>
                    <a:gd name="T74" fmla="*/ 265 w 338"/>
                    <a:gd name="T75" fmla="*/ 1015 h 1616"/>
                    <a:gd name="T76" fmla="*/ 243 w 338"/>
                    <a:gd name="T77" fmla="*/ 1022 h 1616"/>
                    <a:gd name="T78" fmla="*/ 247 w 338"/>
                    <a:gd name="T79" fmla="*/ 1048 h 1616"/>
                    <a:gd name="T80" fmla="*/ 231 w 338"/>
                    <a:gd name="T81" fmla="*/ 1065 h 1616"/>
                    <a:gd name="T82" fmla="*/ 189 w 338"/>
                    <a:gd name="T83" fmla="*/ 1104 h 1616"/>
                    <a:gd name="T84" fmla="*/ 162 w 338"/>
                    <a:gd name="T85" fmla="*/ 1133 h 1616"/>
                    <a:gd name="T86" fmla="*/ 180 w 338"/>
                    <a:gd name="T87" fmla="*/ 1178 h 1616"/>
                    <a:gd name="T88" fmla="*/ 145 w 338"/>
                    <a:gd name="T89" fmla="*/ 1208 h 1616"/>
                    <a:gd name="T90" fmla="*/ 118 w 338"/>
                    <a:gd name="T91" fmla="*/ 1237 h 1616"/>
                    <a:gd name="T92" fmla="*/ 109 w 338"/>
                    <a:gd name="T93" fmla="*/ 1258 h 1616"/>
                    <a:gd name="T94" fmla="*/ 90 w 338"/>
                    <a:gd name="T95" fmla="*/ 1268 h 1616"/>
                    <a:gd name="T96" fmla="*/ 84 w 338"/>
                    <a:gd name="T97" fmla="*/ 1301 h 1616"/>
                    <a:gd name="T98" fmla="*/ 38 w 338"/>
                    <a:gd name="T99" fmla="*/ 1375 h 1616"/>
                    <a:gd name="T100" fmla="*/ 45 w 338"/>
                    <a:gd name="T101" fmla="*/ 1407 h 1616"/>
                    <a:gd name="T102" fmla="*/ 29 w 338"/>
                    <a:gd name="T103" fmla="*/ 1445 h 1616"/>
                    <a:gd name="T104" fmla="*/ 24 w 338"/>
                    <a:gd name="T105" fmla="*/ 1478 h 1616"/>
                    <a:gd name="T106" fmla="*/ 30 w 338"/>
                    <a:gd name="T107" fmla="*/ 1502 h 1616"/>
                    <a:gd name="T108" fmla="*/ 24 w 338"/>
                    <a:gd name="T109" fmla="*/ 1532 h 1616"/>
                    <a:gd name="T110" fmla="*/ 18 w 338"/>
                    <a:gd name="T111" fmla="*/ 1574 h 16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338" h="1616">
                      <a:moveTo>
                        <a:pt x="4" y="1602"/>
                      </a:moveTo>
                      <a:lnTo>
                        <a:pt x="0" y="1525"/>
                      </a:lnTo>
                      <a:lnTo>
                        <a:pt x="6" y="1452"/>
                      </a:lnTo>
                      <a:lnTo>
                        <a:pt x="20" y="1381"/>
                      </a:lnTo>
                      <a:lnTo>
                        <a:pt x="44" y="1314"/>
                      </a:lnTo>
                      <a:lnTo>
                        <a:pt x="73" y="1248"/>
                      </a:lnTo>
                      <a:lnTo>
                        <a:pt x="109" y="1185"/>
                      </a:lnTo>
                      <a:lnTo>
                        <a:pt x="150" y="1125"/>
                      </a:lnTo>
                      <a:lnTo>
                        <a:pt x="197" y="1068"/>
                      </a:lnTo>
                      <a:lnTo>
                        <a:pt x="204" y="1030"/>
                      </a:lnTo>
                      <a:lnTo>
                        <a:pt x="216" y="997"/>
                      </a:lnTo>
                      <a:lnTo>
                        <a:pt x="232" y="963"/>
                      </a:lnTo>
                      <a:lnTo>
                        <a:pt x="248" y="930"/>
                      </a:lnTo>
                      <a:lnTo>
                        <a:pt x="262" y="896"/>
                      </a:lnTo>
                      <a:lnTo>
                        <a:pt x="274" y="862"/>
                      </a:lnTo>
                      <a:lnTo>
                        <a:pt x="280" y="825"/>
                      </a:lnTo>
                      <a:lnTo>
                        <a:pt x="280" y="786"/>
                      </a:lnTo>
                      <a:lnTo>
                        <a:pt x="261" y="695"/>
                      </a:lnTo>
                      <a:lnTo>
                        <a:pt x="241" y="606"/>
                      </a:lnTo>
                      <a:lnTo>
                        <a:pt x="216" y="517"/>
                      </a:lnTo>
                      <a:lnTo>
                        <a:pt x="192" y="430"/>
                      </a:lnTo>
                      <a:lnTo>
                        <a:pt x="164" y="343"/>
                      </a:lnTo>
                      <a:lnTo>
                        <a:pt x="137" y="257"/>
                      </a:lnTo>
                      <a:lnTo>
                        <a:pt x="109" y="170"/>
                      </a:lnTo>
                      <a:lnTo>
                        <a:pt x="83" y="83"/>
                      </a:lnTo>
                      <a:lnTo>
                        <a:pt x="83" y="71"/>
                      </a:lnTo>
                      <a:lnTo>
                        <a:pt x="81" y="59"/>
                      </a:lnTo>
                      <a:lnTo>
                        <a:pt x="77" y="46"/>
                      </a:lnTo>
                      <a:lnTo>
                        <a:pt x="75" y="35"/>
                      </a:lnTo>
                      <a:lnTo>
                        <a:pt x="73" y="23"/>
                      </a:lnTo>
                      <a:lnTo>
                        <a:pt x="74" y="13"/>
                      </a:lnTo>
                      <a:lnTo>
                        <a:pt x="79" y="5"/>
                      </a:lnTo>
                      <a:lnTo>
                        <a:pt x="90" y="0"/>
                      </a:lnTo>
                      <a:lnTo>
                        <a:pt x="117" y="42"/>
                      </a:lnTo>
                      <a:lnTo>
                        <a:pt x="83" y="48"/>
                      </a:lnTo>
                      <a:lnTo>
                        <a:pt x="124" y="80"/>
                      </a:lnTo>
                      <a:lnTo>
                        <a:pt x="107" y="80"/>
                      </a:lnTo>
                      <a:lnTo>
                        <a:pt x="105" y="87"/>
                      </a:lnTo>
                      <a:lnTo>
                        <a:pt x="110" y="95"/>
                      </a:lnTo>
                      <a:lnTo>
                        <a:pt x="118" y="103"/>
                      </a:lnTo>
                      <a:lnTo>
                        <a:pt x="128" y="108"/>
                      </a:lnTo>
                      <a:lnTo>
                        <a:pt x="132" y="108"/>
                      </a:lnTo>
                      <a:lnTo>
                        <a:pt x="117" y="121"/>
                      </a:lnTo>
                      <a:lnTo>
                        <a:pt x="155" y="153"/>
                      </a:lnTo>
                      <a:lnTo>
                        <a:pt x="147" y="156"/>
                      </a:lnTo>
                      <a:lnTo>
                        <a:pt x="140" y="154"/>
                      </a:lnTo>
                      <a:lnTo>
                        <a:pt x="132" y="153"/>
                      </a:lnTo>
                      <a:lnTo>
                        <a:pt x="128" y="159"/>
                      </a:lnTo>
                      <a:lnTo>
                        <a:pt x="133" y="168"/>
                      </a:lnTo>
                      <a:lnTo>
                        <a:pt x="142" y="177"/>
                      </a:lnTo>
                      <a:lnTo>
                        <a:pt x="151" y="183"/>
                      </a:lnTo>
                      <a:lnTo>
                        <a:pt x="162" y="190"/>
                      </a:lnTo>
                      <a:lnTo>
                        <a:pt x="162" y="196"/>
                      </a:lnTo>
                      <a:lnTo>
                        <a:pt x="156" y="195"/>
                      </a:lnTo>
                      <a:lnTo>
                        <a:pt x="150" y="195"/>
                      </a:lnTo>
                      <a:lnTo>
                        <a:pt x="143" y="196"/>
                      </a:lnTo>
                      <a:lnTo>
                        <a:pt x="138" y="201"/>
                      </a:lnTo>
                      <a:lnTo>
                        <a:pt x="140" y="209"/>
                      </a:lnTo>
                      <a:lnTo>
                        <a:pt x="147" y="216"/>
                      </a:lnTo>
                      <a:lnTo>
                        <a:pt x="156" y="220"/>
                      </a:lnTo>
                      <a:lnTo>
                        <a:pt x="165" y="224"/>
                      </a:lnTo>
                      <a:lnTo>
                        <a:pt x="148" y="228"/>
                      </a:lnTo>
                      <a:lnTo>
                        <a:pt x="150" y="234"/>
                      </a:lnTo>
                      <a:lnTo>
                        <a:pt x="158" y="241"/>
                      </a:lnTo>
                      <a:lnTo>
                        <a:pt x="162" y="244"/>
                      </a:lnTo>
                      <a:lnTo>
                        <a:pt x="168" y="247"/>
                      </a:lnTo>
                      <a:lnTo>
                        <a:pt x="173" y="252"/>
                      </a:lnTo>
                      <a:lnTo>
                        <a:pt x="180" y="256"/>
                      </a:lnTo>
                      <a:lnTo>
                        <a:pt x="148" y="263"/>
                      </a:lnTo>
                      <a:lnTo>
                        <a:pt x="180" y="290"/>
                      </a:lnTo>
                      <a:lnTo>
                        <a:pt x="162" y="290"/>
                      </a:lnTo>
                      <a:lnTo>
                        <a:pt x="161" y="296"/>
                      </a:lnTo>
                      <a:lnTo>
                        <a:pt x="164" y="302"/>
                      </a:lnTo>
                      <a:lnTo>
                        <a:pt x="167" y="305"/>
                      </a:lnTo>
                      <a:lnTo>
                        <a:pt x="173" y="308"/>
                      </a:lnTo>
                      <a:lnTo>
                        <a:pt x="179" y="310"/>
                      </a:lnTo>
                      <a:lnTo>
                        <a:pt x="185" y="313"/>
                      </a:lnTo>
                      <a:lnTo>
                        <a:pt x="189" y="316"/>
                      </a:lnTo>
                      <a:lnTo>
                        <a:pt x="193" y="321"/>
                      </a:lnTo>
                      <a:lnTo>
                        <a:pt x="172" y="328"/>
                      </a:lnTo>
                      <a:lnTo>
                        <a:pt x="173" y="333"/>
                      </a:lnTo>
                      <a:lnTo>
                        <a:pt x="177" y="337"/>
                      </a:lnTo>
                      <a:lnTo>
                        <a:pt x="181" y="340"/>
                      </a:lnTo>
                      <a:lnTo>
                        <a:pt x="187" y="344"/>
                      </a:lnTo>
                      <a:lnTo>
                        <a:pt x="192" y="346"/>
                      </a:lnTo>
                      <a:lnTo>
                        <a:pt x="197" y="349"/>
                      </a:lnTo>
                      <a:lnTo>
                        <a:pt x="202" y="352"/>
                      </a:lnTo>
                      <a:lnTo>
                        <a:pt x="207" y="356"/>
                      </a:lnTo>
                      <a:lnTo>
                        <a:pt x="203" y="358"/>
                      </a:lnTo>
                      <a:lnTo>
                        <a:pt x="197" y="358"/>
                      </a:lnTo>
                      <a:lnTo>
                        <a:pt x="193" y="358"/>
                      </a:lnTo>
                      <a:lnTo>
                        <a:pt x="190" y="360"/>
                      </a:lnTo>
                      <a:lnTo>
                        <a:pt x="189" y="363"/>
                      </a:lnTo>
                      <a:lnTo>
                        <a:pt x="190" y="369"/>
                      </a:lnTo>
                      <a:lnTo>
                        <a:pt x="198" y="374"/>
                      </a:lnTo>
                      <a:lnTo>
                        <a:pt x="209" y="378"/>
                      </a:lnTo>
                      <a:lnTo>
                        <a:pt x="213" y="380"/>
                      </a:lnTo>
                      <a:lnTo>
                        <a:pt x="218" y="384"/>
                      </a:lnTo>
                      <a:lnTo>
                        <a:pt x="221" y="389"/>
                      </a:lnTo>
                      <a:lnTo>
                        <a:pt x="225" y="396"/>
                      </a:lnTo>
                      <a:lnTo>
                        <a:pt x="218" y="395"/>
                      </a:lnTo>
                      <a:lnTo>
                        <a:pt x="212" y="395"/>
                      </a:lnTo>
                      <a:lnTo>
                        <a:pt x="206" y="396"/>
                      </a:lnTo>
                      <a:lnTo>
                        <a:pt x="203" y="401"/>
                      </a:lnTo>
                      <a:lnTo>
                        <a:pt x="231" y="428"/>
                      </a:lnTo>
                      <a:lnTo>
                        <a:pt x="225" y="427"/>
                      </a:lnTo>
                      <a:lnTo>
                        <a:pt x="219" y="426"/>
                      </a:lnTo>
                      <a:lnTo>
                        <a:pt x="213" y="426"/>
                      </a:lnTo>
                      <a:lnTo>
                        <a:pt x="210" y="428"/>
                      </a:lnTo>
                      <a:lnTo>
                        <a:pt x="212" y="434"/>
                      </a:lnTo>
                      <a:lnTo>
                        <a:pt x="217" y="439"/>
                      </a:lnTo>
                      <a:lnTo>
                        <a:pt x="221" y="443"/>
                      </a:lnTo>
                      <a:lnTo>
                        <a:pt x="228" y="448"/>
                      </a:lnTo>
                      <a:lnTo>
                        <a:pt x="234" y="451"/>
                      </a:lnTo>
                      <a:lnTo>
                        <a:pt x="240" y="455"/>
                      </a:lnTo>
                      <a:lnTo>
                        <a:pt x="246" y="459"/>
                      </a:lnTo>
                      <a:lnTo>
                        <a:pt x="252" y="466"/>
                      </a:lnTo>
                      <a:lnTo>
                        <a:pt x="248" y="469"/>
                      </a:lnTo>
                      <a:lnTo>
                        <a:pt x="240" y="469"/>
                      </a:lnTo>
                      <a:lnTo>
                        <a:pt x="235" y="469"/>
                      </a:lnTo>
                      <a:lnTo>
                        <a:pt x="232" y="470"/>
                      </a:lnTo>
                      <a:lnTo>
                        <a:pt x="230" y="473"/>
                      </a:lnTo>
                      <a:lnTo>
                        <a:pt x="231" y="479"/>
                      </a:lnTo>
                      <a:lnTo>
                        <a:pt x="236" y="483"/>
                      </a:lnTo>
                      <a:lnTo>
                        <a:pt x="242" y="487"/>
                      </a:lnTo>
                      <a:lnTo>
                        <a:pt x="248" y="490"/>
                      </a:lnTo>
                      <a:lnTo>
                        <a:pt x="255" y="493"/>
                      </a:lnTo>
                      <a:lnTo>
                        <a:pt x="260" y="497"/>
                      </a:lnTo>
                      <a:lnTo>
                        <a:pt x="265" y="500"/>
                      </a:lnTo>
                      <a:lnTo>
                        <a:pt x="267" y="504"/>
                      </a:lnTo>
                      <a:lnTo>
                        <a:pt x="270" y="511"/>
                      </a:lnTo>
                      <a:lnTo>
                        <a:pt x="260" y="511"/>
                      </a:lnTo>
                      <a:lnTo>
                        <a:pt x="254" y="511"/>
                      </a:lnTo>
                      <a:lnTo>
                        <a:pt x="248" y="512"/>
                      </a:lnTo>
                      <a:lnTo>
                        <a:pt x="245" y="517"/>
                      </a:lnTo>
                      <a:lnTo>
                        <a:pt x="247" y="523"/>
                      </a:lnTo>
                      <a:lnTo>
                        <a:pt x="253" y="528"/>
                      </a:lnTo>
                      <a:lnTo>
                        <a:pt x="258" y="531"/>
                      </a:lnTo>
                      <a:lnTo>
                        <a:pt x="265" y="534"/>
                      </a:lnTo>
                      <a:lnTo>
                        <a:pt x="271" y="536"/>
                      </a:lnTo>
                      <a:lnTo>
                        <a:pt x="276" y="539"/>
                      </a:lnTo>
                      <a:lnTo>
                        <a:pt x="280" y="544"/>
                      </a:lnTo>
                      <a:lnTo>
                        <a:pt x="283" y="552"/>
                      </a:lnTo>
                      <a:lnTo>
                        <a:pt x="275" y="551"/>
                      </a:lnTo>
                      <a:lnTo>
                        <a:pt x="267" y="551"/>
                      </a:lnTo>
                      <a:lnTo>
                        <a:pt x="259" y="551"/>
                      </a:lnTo>
                      <a:lnTo>
                        <a:pt x="252" y="555"/>
                      </a:lnTo>
                      <a:lnTo>
                        <a:pt x="293" y="593"/>
                      </a:lnTo>
                      <a:lnTo>
                        <a:pt x="265" y="597"/>
                      </a:lnTo>
                      <a:lnTo>
                        <a:pt x="265" y="602"/>
                      </a:lnTo>
                      <a:lnTo>
                        <a:pt x="270" y="607"/>
                      </a:lnTo>
                      <a:lnTo>
                        <a:pt x="275" y="611"/>
                      </a:lnTo>
                      <a:lnTo>
                        <a:pt x="282" y="615"/>
                      </a:lnTo>
                      <a:lnTo>
                        <a:pt x="288" y="618"/>
                      </a:lnTo>
                      <a:lnTo>
                        <a:pt x="294" y="623"/>
                      </a:lnTo>
                      <a:lnTo>
                        <a:pt x="299" y="627"/>
                      </a:lnTo>
                      <a:lnTo>
                        <a:pt x="303" y="634"/>
                      </a:lnTo>
                      <a:lnTo>
                        <a:pt x="295" y="634"/>
                      </a:lnTo>
                      <a:lnTo>
                        <a:pt x="290" y="634"/>
                      </a:lnTo>
                      <a:lnTo>
                        <a:pt x="284" y="633"/>
                      </a:lnTo>
                      <a:lnTo>
                        <a:pt x="280" y="631"/>
                      </a:lnTo>
                      <a:lnTo>
                        <a:pt x="278" y="640"/>
                      </a:lnTo>
                      <a:lnTo>
                        <a:pt x="286" y="652"/>
                      </a:lnTo>
                      <a:lnTo>
                        <a:pt x="294" y="656"/>
                      </a:lnTo>
                      <a:lnTo>
                        <a:pt x="303" y="662"/>
                      </a:lnTo>
                      <a:lnTo>
                        <a:pt x="311" y="668"/>
                      </a:lnTo>
                      <a:lnTo>
                        <a:pt x="321" y="676"/>
                      </a:lnTo>
                      <a:lnTo>
                        <a:pt x="290" y="676"/>
                      </a:lnTo>
                      <a:lnTo>
                        <a:pt x="289" y="682"/>
                      </a:lnTo>
                      <a:lnTo>
                        <a:pt x="292" y="688"/>
                      </a:lnTo>
                      <a:lnTo>
                        <a:pt x="297" y="694"/>
                      </a:lnTo>
                      <a:lnTo>
                        <a:pt x="304" y="700"/>
                      </a:lnTo>
                      <a:lnTo>
                        <a:pt x="311" y="704"/>
                      </a:lnTo>
                      <a:lnTo>
                        <a:pt x="319" y="709"/>
                      </a:lnTo>
                      <a:lnTo>
                        <a:pt x="325" y="714"/>
                      </a:lnTo>
                      <a:lnTo>
                        <a:pt x="331" y="720"/>
                      </a:lnTo>
                      <a:lnTo>
                        <a:pt x="322" y="720"/>
                      </a:lnTo>
                      <a:lnTo>
                        <a:pt x="313" y="720"/>
                      </a:lnTo>
                      <a:lnTo>
                        <a:pt x="305" y="720"/>
                      </a:lnTo>
                      <a:lnTo>
                        <a:pt x="300" y="727"/>
                      </a:lnTo>
                      <a:lnTo>
                        <a:pt x="309" y="734"/>
                      </a:lnTo>
                      <a:lnTo>
                        <a:pt x="320" y="743"/>
                      </a:lnTo>
                      <a:lnTo>
                        <a:pt x="329" y="750"/>
                      </a:lnTo>
                      <a:lnTo>
                        <a:pt x="338" y="759"/>
                      </a:lnTo>
                      <a:lnTo>
                        <a:pt x="307" y="759"/>
                      </a:lnTo>
                      <a:lnTo>
                        <a:pt x="338" y="800"/>
                      </a:lnTo>
                      <a:lnTo>
                        <a:pt x="330" y="797"/>
                      </a:lnTo>
                      <a:lnTo>
                        <a:pt x="323" y="794"/>
                      </a:lnTo>
                      <a:lnTo>
                        <a:pt x="314" y="792"/>
                      </a:lnTo>
                      <a:lnTo>
                        <a:pt x="307" y="797"/>
                      </a:lnTo>
                      <a:lnTo>
                        <a:pt x="338" y="834"/>
                      </a:lnTo>
                      <a:lnTo>
                        <a:pt x="329" y="831"/>
                      </a:lnTo>
                      <a:lnTo>
                        <a:pt x="321" y="828"/>
                      </a:lnTo>
                      <a:lnTo>
                        <a:pt x="311" y="828"/>
                      </a:lnTo>
                      <a:lnTo>
                        <a:pt x="303" y="834"/>
                      </a:lnTo>
                      <a:lnTo>
                        <a:pt x="331" y="872"/>
                      </a:lnTo>
                      <a:lnTo>
                        <a:pt x="324" y="871"/>
                      </a:lnTo>
                      <a:lnTo>
                        <a:pt x="319" y="869"/>
                      </a:lnTo>
                      <a:lnTo>
                        <a:pt x="313" y="866"/>
                      </a:lnTo>
                      <a:lnTo>
                        <a:pt x="307" y="865"/>
                      </a:lnTo>
                      <a:lnTo>
                        <a:pt x="302" y="869"/>
                      </a:lnTo>
                      <a:lnTo>
                        <a:pt x="301" y="875"/>
                      </a:lnTo>
                      <a:lnTo>
                        <a:pt x="302" y="879"/>
                      </a:lnTo>
                      <a:lnTo>
                        <a:pt x="307" y="885"/>
                      </a:lnTo>
                      <a:lnTo>
                        <a:pt x="311" y="891"/>
                      </a:lnTo>
                      <a:lnTo>
                        <a:pt x="318" y="897"/>
                      </a:lnTo>
                      <a:lnTo>
                        <a:pt x="322" y="903"/>
                      </a:lnTo>
                      <a:lnTo>
                        <a:pt x="325" y="910"/>
                      </a:lnTo>
                      <a:lnTo>
                        <a:pt x="286" y="910"/>
                      </a:lnTo>
                      <a:lnTo>
                        <a:pt x="307" y="948"/>
                      </a:lnTo>
                      <a:lnTo>
                        <a:pt x="297" y="946"/>
                      </a:lnTo>
                      <a:lnTo>
                        <a:pt x="288" y="941"/>
                      </a:lnTo>
                      <a:lnTo>
                        <a:pt x="284" y="937"/>
                      </a:lnTo>
                      <a:lnTo>
                        <a:pt x="280" y="937"/>
                      </a:lnTo>
                      <a:lnTo>
                        <a:pt x="276" y="938"/>
                      </a:lnTo>
                      <a:lnTo>
                        <a:pt x="273" y="945"/>
                      </a:lnTo>
                      <a:lnTo>
                        <a:pt x="293" y="985"/>
                      </a:lnTo>
                      <a:lnTo>
                        <a:pt x="284" y="986"/>
                      </a:lnTo>
                      <a:lnTo>
                        <a:pt x="274" y="982"/>
                      </a:lnTo>
                      <a:lnTo>
                        <a:pt x="267" y="979"/>
                      </a:lnTo>
                      <a:lnTo>
                        <a:pt x="262" y="977"/>
                      </a:lnTo>
                      <a:lnTo>
                        <a:pt x="256" y="978"/>
                      </a:lnTo>
                      <a:lnTo>
                        <a:pt x="252" y="982"/>
                      </a:lnTo>
                      <a:lnTo>
                        <a:pt x="259" y="991"/>
                      </a:lnTo>
                      <a:lnTo>
                        <a:pt x="265" y="1000"/>
                      </a:lnTo>
                      <a:lnTo>
                        <a:pt x="271" y="1009"/>
                      </a:lnTo>
                      <a:lnTo>
                        <a:pt x="273" y="1020"/>
                      </a:lnTo>
                      <a:lnTo>
                        <a:pt x="265" y="1015"/>
                      </a:lnTo>
                      <a:lnTo>
                        <a:pt x="258" y="1013"/>
                      </a:lnTo>
                      <a:lnTo>
                        <a:pt x="250" y="1010"/>
                      </a:lnTo>
                      <a:lnTo>
                        <a:pt x="245" y="1007"/>
                      </a:lnTo>
                      <a:lnTo>
                        <a:pt x="242" y="1012"/>
                      </a:lnTo>
                      <a:lnTo>
                        <a:pt x="242" y="1017"/>
                      </a:lnTo>
                      <a:lnTo>
                        <a:pt x="243" y="1022"/>
                      </a:lnTo>
                      <a:lnTo>
                        <a:pt x="246" y="1028"/>
                      </a:lnTo>
                      <a:lnTo>
                        <a:pt x="249" y="1033"/>
                      </a:lnTo>
                      <a:lnTo>
                        <a:pt x="252" y="1039"/>
                      </a:lnTo>
                      <a:lnTo>
                        <a:pt x="253" y="1045"/>
                      </a:lnTo>
                      <a:lnTo>
                        <a:pt x="255" y="1051"/>
                      </a:lnTo>
                      <a:lnTo>
                        <a:pt x="247" y="1048"/>
                      </a:lnTo>
                      <a:lnTo>
                        <a:pt x="241" y="1043"/>
                      </a:lnTo>
                      <a:lnTo>
                        <a:pt x="233" y="1037"/>
                      </a:lnTo>
                      <a:lnTo>
                        <a:pt x="225" y="1037"/>
                      </a:lnTo>
                      <a:lnTo>
                        <a:pt x="221" y="1047"/>
                      </a:lnTo>
                      <a:lnTo>
                        <a:pt x="226" y="1056"/>
                      </a:lnTo>
                      <a:lnTo>
                        <a:pt x="231" y="1065"/>
                      </a:lnTo>
                      <a:lnTo>
                        <a:pt x="238" y="1075"/>
                      </a:lnTo>
                      <a:lnTo>
                        <a:pt x="203" y="1075"/>
                      </a:lnTo>
                      <a:lnTo>
                        <a:pt x="217" y="1106"/>
                      </a:lnTo>
                      <a:lnTo>
                        <a:pt x="208" y="1109"/>
                      </a:lnTo>
                      <a:lnTo>
                        <a:pt x="199" y="1107"/>
                      </a:lnTo>
                      <a:lnTo>
                        <a:pt x="189" y="1104"/>
                      </a:lnTo>
                      <a:lnTo>
                        <a:pt x="180" y="1106"/>
                      </a:lnTo>
                      <a:lnTo>
                        <a:pt x="197" y="1141"/>
                      </a:lnTo>
                      <a:lnTo>
                        <a:pt x="189" y="1144"/>
                      </a:lnTo>
                      <a:lnTo>
                        <a:pt x="181" y="1141"/>
                      </a:lnTo>
                      <a:lnTo>
                        <a:pt x="171" y="1135"/>
                      </a:lnTo>
                      <a:lnTo>
                        <a:pt x="162" y="1133"/>
                      </a:lnTo>
                      <a:lnTo>
                        <a:pt x="162" y="1144"/>
                      </a:lnTo>
                      <a:lnTo>
                        <a:pt x="166" y="1154"/>
                      </a:lnTo>
                      <a:lnTo>
                        <a:pt x="169" y="1159"/>
                      </a:lnTo>
                      <a:lnTo>
                        <a:pt x="172" y="1165"/>
                      </a:lnTo>
                      <a:lnTo>
                        <a:pt x="176" y="1171"/>
                      </a:lnTo>
                      <a:lnTo>
                        <a:pt x="180" y="1178"/>
                      </a:lnTo>
                      <a:lnTo>
                        <a:pt x="142" y="1178"/>
                      </a:lnTo>
                      <a:lnTo>
                        <a:pt x="146" y="1183"/>
                      </a:lnTo>
                      <a:lnTo>
                        <a:pt x="150" y="1191"/>
                      </a:lnTo>
                      <a:lnTo>
                        <a:pt x="153" y="1200"/>
                      </a:lnTo>
                      <a:lnTo>
                        <a:pt x="155" y="1210"/>
                      </a:lnTo>
                      <a:lnTo>
                        <a:pt x="145" y="1208"/>
                      </a:lnTo>
                      <a:lnTo>
                        <a:pt x="138" y="1203"/>
                      </a:lnTo>
                      <a:lnTo>
                        <a:pt x="130" y="1200"/>
                      </a:lnTo>
                      <a:lnTo>
                        <a:pt x="120" y="1203"/>
                      </a:lnTo>
                      <a:lnTo>
                        <a:pt x="138" y="1244"/>
                      </a:lnTo>
                      <a:lnTo>
                        <a:pt x="129" y="1242"/>
                      </a:lnTo>
                      <a:lnTo>
                        <a:pt x="118" y="1237"/>
                      </a:lnTo>
                      <a:lnTo>
                        <a:pt x="112" y="1233"/>
                      </a:lnTo>
                      <a:lnTo>
                        <a:pt x="107" y="1233"/>
                      </a:lnTo>
                      <a:lnTo>
                        <a:pt x="101" y="1234"/>
                      </a:lnTo>
                      <a:lnTo>
                        <a:pt x="97" y="1241"/>
                      </a:lnTo>
                      <a:lnTo>
                        <a:pt x="103" y="1249"/>
                      </a:lnTo>
                      <a:lnTo>
                        <a:pt x="109" y="1258"/>
                      </a:lnTo>
                      <a:lnTo>
                        <a:pt x="113" y="1267"/>
                      </a:lnTo>
                      <a:lnTo>
                        <a:pt x="117" y="1278"/>
                      </a:lnTo>
                      <a:lnTo>
                        <a:pt x="109" y="1275"/>
                      </a:lnTo>
                      <a:lnTo>
                        <a:pt x="103" y="1271"/>
                      </a:lnTo>
                      <a:lnTo>
                        <a:pt x="96" y="1268"/>
                      </a:lnTo>
                      <a:lnTo>
                        <a:pt x="90" y="1268"/>
                      </a:lnTo>
                      <a:lnTo>
                        <a:pt x="88" y="1277"/>
                      </a:lnTo>
                      <a:lnTo>
                        <a:pt x="92" y="1287"/>
                      </a:lnTo>
                      <a:lnTo>
                        <a:pt x="96" y="1296"/>
                      </a:lnTo>
                      <a:lnTo>
                        <a:pt x="97" y="1306"/>
                      </a:lnTo>
                      <a:lnTo>
                        <a:pt x="90" y="1303"/>
                      </a:lnTo>
                      <a:lnTo>
                        <a:pt x="84" y="1301"/>
                      </a:lnTo>
                      <a:lnTo>
                        <a:pt x="76" y="1299"/>
                      </a:lnTo>
                      <a:lnTo>
                        <a:pt x="69" y="1299"/>
                      </a:lnTo>
                      <a:lnTo>
                        <a:pt x="83" y="1334"/>
                      </a:lnTo>
                      <a:lnTo>
                        <a:pt x="49" y="1341"/>
                      </a:lnTo>
                      <a:lnTo>
                        <a:pt x="69" y="1375"/>
                      </a:lnTo>
                      <a:lnTo>
                        <a:pt x="38" y="1375"/>
                      </a:lnTo>
                      <a:lnTo>
                        <a:pt x="43" y="1385"/>
                      </a:lnTo>
                      <a:lnTo>
                        <a:pt x="51" y="1394"/>
                      </a:lnTo>
                      <a:lnTo>
                        <a:pt x="59" y="1403"/>
                      </a:lnTo>
                      <a:lnTo>
                        <a:pt x="65" y="1413"/>
                      </a:lnTo>
                      <a:lnTo>
                        <a:pt x="54" y="1410"/>
                      </a:lnTo>
                      <a:lnTo>
                        <a:pt x="45" y="1407"/>
                      </a:lnTo>
                      <a:lnTo>
                        <a:pt x="36" y="1407"/>
                      </a:lnTo>
                      <a:lnTo>
                        <a:pt x="27" y="1413"/>
                      </a:lnTo>
                      <a:lnTo>
                        <a:pt x="55" y="1451"/>
                      </a:lnTo>
                      <a:lnTo>
                        <a:pt x="46" y="1448"/>
                      </a:lnTo>
                      <a:lnTo>
                        <a:pt x="38" y="1445"/>
                      </a:lnTo>
                      <a:lnTo>
                        <a:pt x="29" y="1445"/>
                      </a:lnTo>
                      <a:lnTo>
                        <a:pt x="24" y="1451"/>
                      </a:lnTo>
                      <a:lnTo>
                        <a:pt x="52" y="1482"/>
                      </a:lnTo>
                      <a:lnTo>
                        <a:pt x="44" y="1478"/>
                      </a:lnTo>
                      <a:lnTo>
                        <a:pt x="38" y="1475"/>
                      </a:lnTo>
                      <a:lnTo>
                        <a:pt x="30" y="1474"/>
                      </a:lnTo>
                      <a:lnTo>
                        <a:pt x="24" y="1478"/>
                      </a:lnTo>
                      <a:lnTo>
                        <a:pt x="28" y="1484"/>
                      </a:lnTo>
                      <a:lnTo>
                        <a:pt x="33" y="1491"/>
                      </a:lnTo>
                      <a:lnTo>
                        <a:pt x="38" y="1497"/>
                      </a:lnTo>
                      <a:lnTo>
                        <a:pt x="45" y="1503"/>
                      </a:lnTo>
                      <a:lnTo>
                        <a:pt x="37" y="1504"/>
                      </a:lnTo>
                      <a:lnTo>
                        <a:pt x="30" y="1502"/>
                      </a:lnTo>
                      <a:lnTo>
                        <a:pt x="23" y="1500"/>
                      </a:lnTo>
                      <a:lnTo>
                        <a:pt x="17" y="1503"/>
                      </a:lnTo>
                      <a:lnTo>
                        <a:pt x="45" y="1541"/>
                      </a:lnTo>
                      <a:lnTo>
                        <a:pt x="38" y="1540"/>
                      </a:lnTo>
                      <a:lnTo>
                        <a:pt x="32" y="1536"/>
                      </a:lnTo>
                      <a:lnTo>
                        <a:pt x="24" y="1532"/>
                      </a:lnTo>
                      <a:lnTo>
                        <a:pt x="17" y="1537"/>
                      </a:lnTo>
                      <a:lnTo>
                        <a:pt x="38" y="1582"/>
                      </a:lnTo>
                      <a:lnTo>
                        <a:pt x="30" y="1581"/>
                      </a:lnTo>
                      <a:lnTo>
                        <a:pt x="24" y="1576"/>
                      </a:lnTo>
                      <a:lnTo>
                        <a:pt x="21" y="1573"/>
                      </a:lnTo>
                      <a:lnTo>
                        <a:pt x="18" y="1574"/>
                      </a:lnTo>
                      <a:lnTo>
                        <a:pt x="16" y="1575"/>
                      </a:lnTo>
                      <a:lnTo>
                        <a:pt x="14" y="1582"/>
                      </a:lnTo>
                      <a:lnTo>
                        <a:pt x="27" y="1616"/>
                      </a:lnTo>
                      <a:lnTo>
                        <a:pt x="4" y="1602"/>
                      </a:ln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2" name="Freeform 9"/>
                <p:cNvSpPr>
                  <a:spLocks/>
                </p:cNvSpPr>
                <p:nvPr/>
              </p:nvSpPr>
              <p:spPr bwMode="auto">
                <a:xfrm>
                  <a:off x="4720" y="3264"/>
                  <a:ext cx="212" cy="412"/>
                </a:xfrm>
                <a:custGeom>
                  <a:avLst/>
                  <a:gdLst>
                    <a:gd name="T0" fmla="*/ 541 w 847"/>
                    <a:gd name="T1" fmla="*/ 1587 h 1648"/>
                    <a:gd name="T2" fmla="*/ 504 w 847"/>
                    <a:gd name="T3" fmla="*/ 1550 h 1648"/>
                    <a:gd name="T4" fmla="*/ 499 w 847"/>
                    <a:gd name="T5" fmla="*/ 1572 h 1648"/>
                    <a:gd name="T6" fmla="*/ 496 w 847"/>
                    <a:gd name="T7" fmla="*/ 1567 h 1648"/>
                    <a:gd name="T8" fmla="*/ 472 w 847"/>
                    <a:gd name="T9" fmla="*/ 1532 h 1648"/>
                    <a:gd name="T10" fmla="*/ 444 w 847"/>
                    <a:gd name="T11" fmla="*/ 1595 h 1648"/>
                    <a:gd name="T12" fmla="*/ 435 w 847"/>
                    <a:gd name="T13" fmla="*/ 1566 h 1648"/>
                    <a:gd name="T14" fmla="*/ 408 w 847"/>
                    <a:gd name="T15" fmla="*/ 1557 h 1648"/>
                    <a:gd name="T16" fmla="*/ 405 w 847"/>
                    <a:gd name="T17" fmla="*/ 1520 h 1648"/>
                    <a:gd name="T18" fmla="*/ 374 w 847"/>
                    <a:gd name="T19" fmla="*/ 1501 h 1648"/>
                    <a:gd name="T20" fmla="*/ 362 w 847"/>
                    <a:gd name="T21" fmla="*/ 1520 h 1648"/>
                    <a:gd name="T22" fmla="*/ 360 w 847"/>
                    <a:gd name="T23" fmla="*/ 1493 h 1648"/>
                    <a:gd name="T24" fmla="*/ 324 w 847"/>
                    <a:gd name="T25" fmla="*/ 1478 h 1648"/>
                    <a:gd name="T26" fmla="*/ 303 w 847"/>
                    <a:gd name="T27" fmla="*/ 1529 h 1648"/>
                    <a:gd name="T28" fmla="*/ 284 w 847"/>
                    <a:gd name="T29" fmla="*/ 1515 h 1648"/>
                    <a:gd name="T30" fmla="*/ 252 w 847"/>
                    <a:gd name="T31" fmla="*/ 1516 h 1648"/>
                    <a:gd name="T32" fmla="*/ 232 w 847"/>
                    <a:gd name="T33" fmla="*/ 1500 h 1648"/>
                    <a:gd name="T34" fmla="*/ 207 w 847"/>
                    <a:gd name="T35" fmla="*/ 1503 h 1648"/>
                    <a:gd name="T36" fmla="*/ 186 w 847"/>
                    <a:gd name="T37" fmla="*/ 1565 h 1648"/>
                    <a:gd name="T38" fmla="*/ 177 w 847"/>
                    <a:gd name="T39" fmla="*/ 1562 h 1648"/>
                    <a:gd name="T40" fmla="*/ 153 w 847"/>
                    <a:gd name="T41" fmla="*/ 1539 h 1648"/>
                    <a:gd name="T42" fmla="*/ 125 w 847"/>
                    <a:gd name="T43" fmla="*/ 1530 h 1648"/>
                    <a:gd name="T44" fmla="*/ 93 w 847"/>
                    <a:gd name="T45" fmla="*/ 1511 h 1648"/>
                    <a:gd name="T46" fmla="*/ 70 w 847"/>
                    <a:gd name="T47" fmla="*/ 1517 h 1648"/>
                    <a:gd name="T48" fmla="*/ 59 w 847"/>
                    <a:gd name="T49" fmla="*/ 1538 h 1648"/>
                    <a:gd name="T50" fmla="*/ 55 w 847"/>
                    <a:gd name="T51" fmla="*/ 1503 h 1648"/>
                    <a:gd name="T52" fmla="*/ 34 w 847"/>
                    <a:gd name="T53" fmla="*/ 1469 h 1648"/>
                    <a:gd name="T54" fmla="*/ 0 w 847"/>
                    <a:gd name="T55" fmla="*/ 1438 h 1648"/>
                    <a:gd name="T56" fmla="*/ 95 w 847"/>
                    <a:gd name="T57" fmla="*/ 1133 h 1648"/>
                    <a:gd name="T58" fmla="*/ 285 w 847"/>
                    <a:gd name="T59" fmla="*/ 855 h 1648"/>
                    <a:gd name="T60" fmla="*/ 369 w 847"/>
                    <a:gd name="T61" fmla="*/ 742 h 1648"/>
                    <a:gd name="T62" fmla="*/ 378 w 847"/>
                    <a:gd name="T63" fmla="*/ 499 h 1648"/>
                    <a:gd name="T64" fmla="*/ 400 w 847"/>
                    <a:gd name="T65" fmla="*/ 180 h 1648"/>
                    <a:gd name="T66" fmla="*/ 424 w 847"/>
                    <a:gd name="T67" fmla="*/ 166 h 1648"/>
                    <a:gd name="T68" fmla="*/ 457 w 847"/>
                    <a:gd name="T69" fmla="*/ 151 h 1648"/>
                    <a:gd name="T70" fmla="*/ 458 w 847"/>
                    <a:gd name="T71" fmla="*/ 94 h 1648"/>
                    <a:gd name="T72" fmla="*/ 479 w 847"/>
                    <a:gd name="T73" fmla="*/ 100 h 1648"/>
                    <a:gd name="T74" fmla="*/ 505 w 847"/>
                    <a:gd name="T75" fmla="*/ 76 h 1648"/>
                    <a:gd name="T76" fmla="*/ 510 w 847"/>
                    <a:gd name="T77" fmla="*/ 45 h 1648"/>
                    <a:gd name="T78" fmla="*/ 515 w 847"/>
                    <a:gd name="T79" fmla="*/ 81 h 1648"/>
                    <a:gd name="T80" fmla="*/ 541 w 847"/>
                    <a:gd name="T81" fmla="*/ 87 h 1648"/>
                    <a:gd name="T82" fmla="*/ 557 w 847"/>
                    <a:gd name="T83" fmla="*/ 77 h 1648"/>
                    <a:gd name="T84" fmla="*/ 584 w 847"/>
                    <a:gd name="T85" fmla="*/ 78 h 1648"/>
                    <a:gd name="T86" fmla="*/ 603 w 847"/>
                    <a:gd name="T87" fmla="*/ 47 h 1648"/>
                    <a:gd name="T88" fmla="*/ 607 w 847"/>
                    <a:gd name="T89" fmla="*/ 0 h 1648"/>
                    <a:gd name="T90" fmla="*/ 615 w 847"/>
                    <a:gd name="T91" fmla="*/ 111 h 1648"/>
                    <a:gd name="T92" fmla="*/ 634 w 847"/>
                    <a:gd name="T93" fmla="*/ 174 h 1648"/>
                    <a:gd name="T94" fmla="*/ 662 w 847"/>
                    <a:gd name="T95" fmla="*/ 168 h 1648"/>
                    <a:gd name="T96" fmla="*/ 685 w 847"/>
                    <a:gd name="T97" fmla="*/ 150 h 1648"/>
                    <a:gd name="T98" fmla="*/ 751 w 847"/>
                    <a:gd name="T99" fmla="*/ 396 h 1648"/>
                    <a:gd name="T100" fmla="*/ 835 w 847"/>
                    <a:gd name="T101" fmla="*/ 698 h 1648"/>
                    <a:gd name="T102" fmla="*/ 822 w 847"/>
                    <a:gd name="T103" fmla="*/ 1025 h 1648"/>
                    <a:gd name="T104" fmla="*/ 611 w 847"/>
                    <a:gd name="T105" fmla="*/ 1424 h 1648"/>
                    <a:gd name="T106" fmla="*/ 600 w 847"/>
                    <a:gd name="T107" fmla="*/ 1556 h 1648"/>
                    <a:gd name="T108" fmla="*/ 568 w 847"/>
                    <a:gd name="T109" fmla="*/ 1563 h 1648"/>
                    <a:gd name="T110" fmla="*/ 548 w 847"/>
                    <a:gd name="T111" fmla="*/ 1594 h 1648"/>
                    <a:gd name="T112" fmla="*/ 541 w 847"/>
                    <a:gd name="T113" fmla="*/ 1648 h 16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847" h="1648">
                      <a:moveTo>
                        <a:pt x="541" y="1648"/>
                      </a:moveTo>
                      <a:lnTo>
                        <a:pt x="536" y="1633"/>
                      </a:lnTo>
                      <a:lnTo>
                        <a:pt x="536" y="1618"/>
                      </a:lnTo>
                      <a:lnTo>
                        <a:pt x="538" y="1602"/>
                      </a:lnTo>
                      <a:lnTo>
                        <a:pt x="541" y="1587"/>
                      </a:lnTo>
                      <a:lnTo>
                        <a:pt x="541" y="1572"/>
                      </a:lnTo>
                      <a:lnTo>
                        <a:pt x="538" y="1561"/>
                      </a:lnTo>
                      <a:lnTo>
                        <a:pt x="527" y="1552"/>
                      </a:lnTo>
                      <a:lnTo>
                        <a:pt x="510" y="1548"/>
                      </a:lnTo>
                      <a:lnTo>
                        <a:pt x="504" y="1550"/>
                      </a:lnTo>
                      <a:lnTo>
                        <a:pt x="501" y="1553"/>
                      </a:lnTo>
                      <a:lnTo>
                        <a:pt x="499" y="1557"/>
                      </a:lnTo>
                      <a:lnTo>
                        <a:pt x="499" y="1562"/>
                      </a:lnTo>
                      <a:lnTo>
                        <a:pt x="499" y="1567"/>
                      </a:lnTo>
                      <a:lnTo>
                        <a:pt x="499" y="1572"/>
                      </a:lnTo>
                      <a:lnTo>
                        <a:pt x="499" y="1578"/>
                      </a:lnTo>
                      <a:lnTo>
                        <a:pt x="500" y="1586"/>
                      </a:lnTo>
                      <a:lnTo>
                        <a:pt x="493" y="1586"/>
                      </a:lnTo>
                      <a:lnTo>
                        <a:pt x="495" y="1576"/>
                      </a:lnTo>
                      <a:lnTo>
                        <a:pt x="496" y="1567"/>
                      </a:lnTo>
                      <a:lnTo>
                        <a:pt x="496" y="1557"/>
                      </a:lnTo>
                      <a:lnTo>
                        <a:pt x="497" y="1548"/>
                      </a:lnTo>
                      <a:lnTo>
                        <a:pt x="488" y="1541"/>
                      </a:lnTo>
                      <a:lnTo>
                        <a:pt x="480" y="1536"/>
                      </a:lnTo>
                      <a:lnTo>
                        <a:pt x="472" y="1532"/>
                      </a:lnTo>
                      <a:lnTo>
                        <a:pt x="465" y="1530"/>
                      </a:lnTo>
                      <a:lnTo>
                        <a:pt x="452" y="1606"/>
                      </a:lnTo>
                      <a:lnTo>
                        <a:pt x="446" y="1602"/>
                      </a:lnTo>
                      <a:lnTo>
                        <a:pt x="444" y="1599"/>
                      </a:lnTo>
                      <a:lnTo>
                        <a:pt x="444" y="1595"/>
                      </a:lnTo>
                      <a:lnTo>
                        <a:pt x="446" y="1591"/>
                      </a:lnTo>
                      <a:lnTo>
                        <a:pt x="448" y="1580"/>
                      </a:lnTo>
                      <a:lnTo>
                        <a:pt x="448" y="1571"/>
                      </a:lnTo>
                      <a:lnTo>
                        <a:pt x="441" y="1568"/>
                      </a:lnTo>
                      <a:lnTo>
                        <a:pt x="435" y="1566"/>
                      </a:lnTo>
                      <a:lnTo>
                        <a:pt x="429" y="1563"/>
                      </a:lnTo>
                      <a:lnTo>
                        <a:pt x="425" y="1561"/>
                      </a:lnTo>
                      <a:lnTo>
                        <a:pt x="419" y="1558"/>
                      </a:lnTo>
                      <a:lnTo>
                        <a:pt x="414" y="1557"/>
                      </a:lnTo>
                      <a:lnTo>
                        <a:pt x="408" y="1557"/>
                      </a:lnTo>
                      <a:lnTo>
                        <a:pt x="403" y="1561"/>
                      </a:lnTo>
                      <a:lnTo>
                        <a:pt x="399" y="1552"/>
                      </a:lnTo>
                      <a:lnTo>
                        <a:pt x="400" y="1542"/>
                      </a:lnTo>
                      <a:lnTo>
                        <a:pt x="402" y="1530"/>
                      </a:lnTo>
                      <a:lnTo>
                        <a:pt x="405" y="1520"/>
                      </a:lnTo>
                      <a:lnTo>
                        <a:pt x="405" y="1510"/>
                      </a:lnTo>
                      <a:lnTo>
                        <a:pt x="403" y="1503"/>
                      </a:lnTo>
                      <a:lnTo>
                        <a:pt x="396" y="1497"/>
                      </a:lnTo>
                      <a:lnTo>
                        <a:pt x="382" y="1496"/>
                      </a:lnTo>
                      <a:lnTo>
                        <a:pt x="374" y="1501"/>
                      </a:lnTo>
                      <a:lnTo>
                        <a:pt x="371" y="1510"/>
                      </a:lnTo>
                      <a:lnTo>
                        <a:pt x="370" y="1518"/>
                      </a:lnTo>
                      <a:lnTo>
                        <a:pt x="369" y="1527"/>
                      </a:lnTo>
                      <a:lnTo>
                        <a:pt x="364" y="1524"/>
                      </a:lnTo>
                      <a:lnTo>
                        <a:pt x="362" y="1520"/>
                      </a:lnTo>
                      <a:lnTo>
                        <a:pt x="361" y="1515"/>
                      </a:lnTo>
                      <a:lnTo>
                        <a:pt x="361" y="1510"/>
                      </a:lnTo>
                      <a:lnTo>
                        <a:pt x="361" y="1504"/>
                      </a:lnTo>
                      <a:lnTo>
                        <a:pt x="361" y="1498"/>
                      </a:lnTo>
                      <a:lnTo>
                        <a:pt x="360" y="1493"/>
                      </a:lnTo>
                      <a:lnTo>
                        <a:pt x="359" y="1489"/>
                      </a:lnTo>
                      <a:lnTo>
                        <a:pt x="350" y="1485"/>
                      </a:lnTo>
                      <a:lnTo>
                        <a:pt x="342" y="1481"/>
                      </a:lnTo>
                      <a:lnTo>
                        <a:pt x="332" y="1478"/>
                      </a:lnTo>
                      <a:lnTo>
                        <a:pt x="324" y="1478"/>
                      </a:lnTo>
                      <a:lnTo>
                        <a:pt x="320" y="1488"/>
                      </a:lnTo>
                      <a:lnTo>
                        <a:pt x="316" y="1498"/>
                      </a:lnTo>
                      <a:lnTo>
                        <a:pt x="312" y="1508"/>
                      </a:lnTo>
                      <a:lnTo>
                        <a:pt x="308" y="1519"/>
                      </a:lnTo>
                      <a:lnTo>
                        <a:pt x="303" y="1529"/>
                      </a:lnTo>
                      <a:lnTo>
                        <a:pt x="299" y="1541"/>
                      </a:lnTo>
                      <a:lnTo>
                        <a:pt x="294" y="1551"/>
                      </a:lnTo>
                      <a:lnTo>
                        <a:pt x="289" y="1561"/>
                      </a:lnTo>
                      <a:lnTo>
                        <a:pt x="289" y="1516"/>
                      </a:lnTo>
                      <a:lnTo>
                        <a:pt x="284" y="1515"/>
                      </a:lnTo>
                      <a:lnTo>
                        <a:pt x="279" y="1513"/>
                      </a:lnTo>
                      <a:lnTo>
                        <a:pt x="274" y="1511"/>
                      </a:lnTo>
                      <a:lnTo>
                        <a:pt x="269" y="1511"/>
                      </a:lnTo>
                      <a:lnTo>
                        <a:pt x="259" y="1510"/>
                      </a:lnTo>
                      <a:lnTo>
                        <a:pt x="252" y="1516"/>
                      </a:lnTo>
                      <a:lnTo>
                        <a:pt x="241" y="1516"/>
                      </a:lnTo>
                      <a:lnTo>
                        <a:pt x="241" y="1508"/>
                      </a:lnTo>
                      <a:lnTo>
                        <a:pt x="240" y="1504"/>
                      </a:lnTo>
                      <a:lnTo>
                        <a:pt x="236" y="1501"/>
                      </a:lnTo>
                      <a:lnTo>
                        <a:pt x="232" y="1500"/>
                      </a:lnTo>
                      <a:lnTo>
                        <a:pt x="226" y="1499"/>
                      </a:lnTo>
                      <a:lnTo>
                        <a:pt x="221" y="1498"/>
                      </a:lnTo>
                      <a:lnTo>
                        <a:pt x="216" y="1496"/>
                      </a:lnTo>
                      <a:lnTo>
                        <a:pt x="214" y="1493"/>
                      </a:lnTo>
                      <a:lnTo>
                        <a:pt x="207" y="1503"/>
                      </a:lnTo>
                      <a:lnTo>
                        <a:pt x="203" y="1515"/>
                      </a:lnTo>
                      <a:lnTo>
                        <a:pt x="198" y="1527"/>
                      </a:lnTo>
                      <a:lnTo>
                        <a:pt x="194" y="1541"/>
                      </a:lnTo>
                      <a:lnTo>
                        <a:pt x="190" y="1553"/>
                      </a:lnTo>
                      <a:lnTo>
                        <a:pt x="186" y="1565"/>
                      </a:lnTo>
                      <a:lnTo>
                        <a:pt x="181" y="1576"/>
                      </a:lnTo>
                      <a:lnTo>
                        <a:pt x="176" y="1589"/>
                      </a:lnTo>
                      <a:lnTo>
                        <a:pt x="173" y="1578"/>
                      </a:lnTo>
                      <a:lnTo>
                        <a:pt x="174" y="1570"/>
                      </a:lnTo>
                      <a:lnTo>
                        <a:pt x="177" y="1562"/>
                      </a:lnTo>
                      <a:lnTo>
                        <a:pt x="179" y="1555"/>
                      </a:lnTo>
                      <a:lnTo>
                        <a:pt x="173" y="1551"/>
                      </a:lnTo>
                      <a:lnTo>
                        <a:pt x="167" y="1547"/>
                      </a:lnTo>
                      <a:lnTo>
                        <a:pt x="160" y="1542"/>
                      </a:lnTo>
                      <a:lnTo>
                        <a:pt x="153" y="1539"/>
                      </a:lnTo>
                      <a:lnTo>
                        <a:pt x="145" y="1535"/>
                      </a:lnTo>
                      <a:lnTo>
                        <a:pt x="138" y="1534"/>
                      </a:lnTo>
                      <a:lnTo>
                        <a:pt x="132" y="1535"/>
                      </a:lnTo>
                      <a:lnTo>
                        <a:pt x="127" y="1541"/>
                      </a:lnTo>
                      <a:lnTo>
                        <a:pt x="125" y="1530"/>
                      </a:lnTo>
                      <a:lnTo>
                        <a:pt x="121" y="1523"/>
                      </a:lnTo>
                      <a:lnTo>
                        <a:pt x="115" y="1519"/>
                      </a:lnTo>
                      <a:lnTo>
                        <a:pt x="109" y="1516"/>
                      </a:lnTo>
                      <a:lnTo>
                        <a:pt x="101" y="1513"/>
                      </a:lnTo>
                      <a:lnTo>
                        <a:pt x="93" y="1511"/>
                      </a:lnTo>
                      <a:lnTo>
                        <a:pt x="85" y="1507"/>
                      </a:lnTo>
                      <a:lnTo>
                        <a:pt x="79" y="1503"/>
                      </a:lnTo>
                      <a:lnTo>
                        <a:pt x="74" y="1506"/>
                      </a:lnTo>
                      <a:lnTo>
                        <a:pt x="72" y="1512"/>
                      </a:lnTo>
                      <a:lnTo>
                        <a:pt x="70" y="1517"/>
                      </a:lnTo>
                      <a:lnTo>
                        <a:pt x="70" y="1523"/>
                      </a:lnTo>
                      <a:lnTo>
                        <a:pt x="68" y="1528"/>
                      </a:lnTo>
                      <a:lnTo>
                        <a:pt x="67" y="1534"/>
                      </a:lnTo>
                      <a:lnTo>
                        <a:pt x="63" y="1536"/>
                      </a:lnTo>
                      <a:lnTo>
                        <a:pt x="59" y="1538"/>
                      </a:lnTo>
                      <a:lnTo>
                        <a:pt x="53" y="1530"/>
                      </a:lnTo>
                      <a:lnTo>
                        <a:pt x="50" y="1524"/>
                      </a:lnTo>
                      <a:lnTo>
                        <a:pt x="50" y="1517"/>
                      </a:lnTo>
                      <a:lnTo>
                        <a:pt x="54" y="1511"/>
                      </a:lnTo>
                      <a:lnTo>
                        <a:pt x="55" y="1503"/>
                      </a:lnTo>
                      <a:lnTo>
                        <a:pt x="56" y="1496"/>
                      </a:lnTo>
                      <a:lnTo>
                        <a:pt x="54" y="1489"/>
                      </a:lnTo>
                      <a:lnTo>
                        <a:pt x="48" y="1482"/>
                      </a:lnTo>
                      <a:lnTo>
                        <a:pt x="42" y="1474"/>
                      </a:lnTo>
                      <a:lnTo>
                        <a:pt x="34" y="1469"/>
                      </a:lnTo>
                      <a:lnTo>
                        <a:pt x="24" y="1463"/>
                      </a:lnTo>
                      <a:lnTo>
                        <a:pt x="15" y="1459"/>
                      </a:lnTo>
                      <a:lnTo>
                        <a:pt x="7" y="1452"/>
                      </a:lnTo>
                      <a:lnTo>
                        <a:pt x="1" y="1446"/>
                      </a:lnTo>
                      <a:lnTo>
                        <a:pt x="0" y="1438"/>
                      </a:lnTo>
                      <a:lnTo>
                        <a:pt x="7" y="1427"/>
                      </a:lnTo>
                      <a:lnTo>
                        <a:pt x="18" y="1349"/>
                      </a:lnTo>
                      <a:lnTo>
                        <a:pt x="37" y="1274"/>
                      </a:lnTo>
                      <a:lnTo>
                        <a:pt x="63" y="1202"/>
                      </a:lnTo>
                      <a:lnTo>
                        <a:pt x="95" y="1133"/>
                      </a:lnTo>
                      <a:lnTo>
                        <a:pt x="131" y="1066"/>
                      </a:lnTo>
                      <a:lnTo>
                        <a:pt x="174" y="1002"/>
                      </a:lnTo>
                      <a:lnTo>
                        <a:pt x="221" y="938"/>
                      </a:lnTo>
                      <a:lnTo>
                        <a:pt x="272" y="879"/>
                      </a:lnTo>
                      <a:lnTo>
                        <a:pt x="285" y="855"/>
                      </a:lnTo>
                      <a:lnTo>
                        <a:pt x="303" y="833"/>
                      </a:lnTo>
                      <a:lnTo>
                        <a:pt x="321" y="811"/>
                      </a:lnTo>
                      <a:lnTo>
                        <a:pt x="341" y="790"/>
                      </a:lnTo>
                      <a:lnTo>
                        <a:pt x="356" y="767"/>
                      </a:lnTo>
                      <a:lnTo>
                        <a:pt x="369" y="742"/>
                      </a:lnTo>
                      <a:lnTo>
                        <a:pt x="375" y="716"/>
                      </a:lnTo>
                      <a:lnTo>
                        <a:pt x="375" y="686"/>
                      </a:lnTo>
                      <a:lnTo>
                        <a:pt x="373" y="624"/>
                      </a:lnTo>
                      <a:lnTo>
                        <a:pt x="375" y="562"/>
                      </a:lnTo>
                      <a:lnTo>
                        <a:pt x="378" y="499"/>
                      </a:lnTo>
                      <a:lnTo>
                        <a:pt x="383" y="436"/>
                      </a:lnTo>
                      <a:lnTo>
                        <a:pt x="388" y="372"/>
                      </a:lnTo>
                      <a:lnTo>
                        <a:pt x="393" y="308"/>
                      </a:lnTo>
                      <a:lnTo>
                        <a:pt x="397" y="243"/>
                      </a:lnTo>
                      <a:lnTo>
                        <a:pt x="400" y="180"/>
                      </a:lnTo>
                      <a:lnTo>
                        <a:pt x="401" y="176"/>
                      </a:lnTo>
                      <a:lnTo>
                        <a:pt x="404" y="171"/>
                      </a:lnTo>
                      <a:lnTo>
                        <a:pt x="407" y="167"/>
                      </a:lnTo>
                      <a:lnTo>
                        <a:pt x="414" y="166"/>
                      </a:lnTo>
                      <a:lnTo>
                        <a:pt x="424" y="166"/>
                      </a:lnTo>
                      <a:lnTo>
                        <a:pt x="425" y="171"/>
                      </a:lnTo>
                      <a:lnTo>
                        <a:pt x="430" y="173"/>
                      </a:lnTo>
                      <a:lnTo>
                        <a:pt x="445" y="168"/>
                      </a:lnTo>
                      <a:lnTo>
                        <a:pt x="453" y="161"/>
                      </a:lnTo>
                      <a:lnTo>
                        <a:pt x="457" y="151"/>
                      </a:lnTo>
                      <a:lnTo>
                        <a:pt x="458" y="141"/>
                      </a:lnTo>
                      <a:lnTo>
                        <a:pt x="457" y="129"/>
                      </a:lnTo>
                      <a:lnTo>
                        <a:pt x="456" y="117"/>
                      </a:lnTo>
                      <a:lnTo>
                        <a:pt x="455" y="105"/>
                      </a:lnTo>
                      <a:lnTo>
                        <a:pt x="458" y="94"/>
                      </a:lnTo>
                      <a:lnTo>
                        <a:pt x="469" y="94"/>
                      </a:lnTo>
                      <a:lnTo>
                        <a:pt x="469" y="99"/>
                      </a:lnTo>
                      <a:lnTo>
                        <a:pt x="472" y="101"/>
                      </a:lnTo>
                      <a:lnTo>
                        <a:pt x="475" y="101"/>
                      </a:lnTo>
                      <a:lnTo>
                        <a:pt x="479" y="100"/>
                      </a:lnTo>
                      <a:lnTo>
                        <a:pt x="489" y="95"/>
                      </a:lnTo>
                      <a:lnTo>
                        <a:pt x="500" y="94"/>
                      </a:lnTo>
                      <a:lnTo>
                        <a:pt x="503" y="88"/>
                      </a:lnTo>
                      <a:lnTo>
                        <a:pt x="505" y="82"/>
                      </a:lnTo>
                      <a:lnTo>
                        <a:pt x="505" y="76"/>
                      </a:lnTo>
                      <a:lnTo>
                        <a:pt x="506" y="70"/>
                      </a:lnTo>
                      <a:lnTo>
                        <a:pt x="505" y="63"/>
                      </a:lnTo>
                      <a:lnTo>
                        <a:pt x="505" y="57"/>
                      </a:lnTo>
                      <a:lnTo>
                        <a:pt x="506" y="50"/>
                      </a:lnTo>
                      <a:lnTo>
                        <a:pt x="510" y="45"/>
                      </a:lnTo>
                      <a:lnTo>
                        <a:pt x="514" y="52"/>
                      </a:lnTo>
                      <a:lnTo>
                        <a:pt x="515" y="63"/>
                      </a:lnTo>
                      <a:lnTo>
                        <a:pt x="515" y="69"/>
                      </a:lnTo>
                      <a:lnTo>
                        <a:pt x="515" y="75"/>
                      </a:lnTo>
                      <a:lnTo>
                        <a:pt x="515" y="81"/>
                      </a:lnTo>
                      <a:lnTo>
                        <a:pt x="517" y="87"/>
                      </a:lnTo>
                      <a:lnTo>
                        <a:pt x="521" y="88"/>
                      </a:lnTo>
                      <a:lnTo>
                        <a:pt x="527" y="89"/>
                      </a:lnTo>
                      <a:lnTo>
                        <a:pt x="534" y="88"/>
                      </a:lnTo>
                      <a:lnTo>
                        <a:pt x="541" y="87"/>
                      </a:lnTo>
                      <a:lnTo>
                        <a:pt x="546" y="83"/>
                      </a:lnTo>
                      <a:lnTo>
                        <a:pt x="551" y="80"/>
                      </a:lnTo>
                      <a:lnTo>
                        <a:pt x="553" y="75"/>
                      </a:lnTo>
                      <a:lnTo>
                        <a:pt x="555" y="70"/>
                      </a:lnTo>
                      <a:lnTo>
                        <a:pt x="557" y="77"/>
                      </a:lnTo>
                      <a:lnTo>
                        <a:pt x="562" y="81"/>
                      </a:lnTo>
                      <a:lnTo>
                        <a:pt x="566" y="82"/>
                      </a:lnTo>
                      <a:lnTo>
                        <a:pt x="572" y="82"/>
                      </a:lnTo>
                      <a:lnTo>
                        <a:pt x="578" y="80"/>
                      </a:lnTo>
                      <a:lnTo>
                        <a:pt x="584" y="78"/>
                      </a:lnTo>
                      <a:lnTo>
                        <a:pt x="590" y="76"/>
                      </a:lnTo>
                      <a:lnTo>
                        <a:pt x="596" y="77"/>
                      </a:lnTo>
                      <a:lnTo>
                        <a:pt x="599" y="67"/>
                      </a:lnTo>
                      <a:lnTo>
                        <a:pt x="602" y="58"/>
                      </a:lnTo>
                      <a:lnTo>
                        <a:pt x="603" y="47"/>
                      </a:lnTo>
                      <a:lnTo>
                        <a:pt x="604" y="37"/>
                      </a:lnTo>
                      <a:lnTo>
                        <a:pt x="603" y="26"/>
                      </a:lnTo>
                      <a:lnTo>
                        <a:pt x="604" y="16"/>
                      </a:lnTo>
                      <a:lnTo>
                        <a:pt x="604" y="7"/>
                      </a:lnTo>
                      <a:lnTo>
                        <a:pt x="607" y="0"/>
                      </a:lnTo>
                      <a:lnTo>
                        <a:pt x="607" y="22"/>
                      </a:lnTo>
                      <a:lnTo>
                        <a:pt x="609" y="44"/>
                      </a:lnTo>
                      <a:lnTo>
                        <a:pt x="611" y="67"/>
                      </a:lnTo>
                      <a:lnTo>
                        <a:pt x="613" y="89"/>
                      </a:lnTo>
                      <a:lnTo>
                        <a:pt x="615" y="111"/>
                      </a:lnTo>
                      <a:lnTo>
                        <a:pt x="618" y="132"/>
                      </a:lnTo>
                      <a:lnTo>
                        <a:pt x="620" y="152"/>
                      </a:lnTo>
                      <a:lnTo>
                        <a:pt x="623" y="173"/>
                      </a:lnTo>
                      <a:lnTo>
                        <a:pt x="629" y="173"/>
                      </a:lnTo>
                      <a:lnTo>
                        <a:pt x="634" y="174"/>
                      </a:lnTo>
                      <a:lnTo>
                        <a:pt x="640" y="173"/>
                      </a:lnTo>
                      <a:lnTo>
                        <a:pt x="646" y="173"/>
                      </a:lnTo>
                      <a:lnTo>
                        <a:pt x="651" y="171"/>
                      </a:lnTo>
                      <a:lnTo>
                        <a:pt x="657" y="170"/>
                      </a:lnTo>
                      <a:lnTo>
                        <a:pt x="662" y="168"/>
                      </a:lnTo>
                      <a:lnTo>
                        <a:pt x="668" y="166"/>
                      </a:lnTo>
                      <a:lnTo>
                        <a:pt x="673" y="132"/>
                      </a:lnTo>
                      <a:lnTo>
                        <a:pt x="679" y="134"/>
                      </a:lnTo>
                      <a:lnTo>
                        <a:pt x="683" y="141"/>
                      </a:lnTo>
                      <a:lnTo>
                        <a:pt x="685" y="150"/>
                      </a:lnTo>
                      <a:lnTo>
                        <a:pt x="690" y="160"/>
                      </a:lnTo>
                      <a:lnTo>
                        <a:pt x="691" y="222"/>
                      </a:lnTo>
                      <a:lnTo>
                        <a:pt x="705" y="282"/>
                      </a:lnTo>
                      <a:lnTo>
                        <a:pt x="726" y="339"/>
                      </a:lnTo>
                      <a:lnTo>
                        <a:pt x="751" y="396"/>
                      </a:lnTo>
                      <a:lnTo>
                        <a:pt x="777" y="452"/>
                      </a:lnTo>
                      <a:lnTo>
                        <a:pt x="799" y="510"/>
                      </a:lnTo>
                      <a:lnTo>
                        <a:pt x="816" y="570"/>
                      </a:lnTo>
                      <a:lnTo>
                        <a:pt x="824" y="634"/>
                      </a:lnTo>
                      <a:lnTo>
                        <a:pt x="835" y="698"/>
                      </a:lnTo>
                      <a:lnTo>
                        <a:pt x="843" y="764"/>
                      </a:lnTo>
                      <a:lnTo>
                        <a:pt x="847" y="830"/>
                      </a:lnTo>
                      <a:lnTo>
                        <a:pt x="846" y="898"/>
                      </a:lnTo>
                      <a:lnTo>
                        <a:pt x="837" y="962"/>
                      </a:lnTo>
                      <a:lnTo>
                        <a:pt x="822" y="1025"/>
                      </a:lnTo>
                      <a:lnTo>
                        <a:pt x="796" y="1084"/>
                      </a:lnTo>
                      <a:lnTo>
                        <a:pt x="761" y="1142"/>
                      </a:lnTo>
                      <a:lnTo>
                        <a:pt x="620" y="1375"/>
                      </a:lnTo>
                      <a:lnTo>
                        <a:pt x="614" y="1399"/>
                      </a:lnTo>
                      <a:lnTo>
                        <a:pt x="611" y="1424"/>
                      </a:lnTo>
                      <a:lnTo>
                        <a:pt x="608" y="1450"/>
                      </a:lnTo>
                      <a:lnTo>
                        <a:pt x="608" y="1477"/>
                      </a:lnTo>
                      <a:lnTo>
                        <a:pt x="606" y="1504"/>
                      </a:lnTo>
                      <a:lnTo>
                        <a:pt x="604" y="1530"/>
                      </a:lnTo>
                      <a:lnTo>
                        <a:pt x="600" y="1556"/>
                      </a:lnTo>
                      <a:lnTo>
                        <a:pt x="596" y="1582"/>
                      </a:lnTo>
                      <a:lnTo>
                        <a:pt x="588" y="1576"/>
                      </a:lnTo>
                      <a:lnTo>
                        <a:pt x="579" y="1569"/>
                      </a:lnTo>
                      <a:lnTo>
                        <a:pt x="573" y="1565"/>
                      </a:lnTo>
                      <a:lnTo>
                        <a:pt x="568" y="1563"/>
                      </a:lnTo>
                      <a:lnTo>
                        <a:pt x="561" y="1562"/>
                      </a:lnTo>
                      <a:lnTo>
                        <a:pt x="555" y="1565"/>
                      </a:lnTo>
                      <a:lnTo>
                        <a:pt x="551" y="1573"/>
                      </a:lnTo>
                      <a:lnTo>
                        <a:pt x="550" y="1584"/>
                      </a:lnTo>
                      <a:lnTo>
                        <a:pt x="548" y="1594"/>
                      </a:lnTo>
                      <a:lnTo>
                        <a:pt x="548" y="1606"/>
                      </a:lnTo>
                      <a:lnTo>
                        <a:pt x="547" y="1616"/>
                      </a:lnTo>
                      <a:lnTo>
                        <a:pt x="546" y="1627"/>
                      </a:lnTo>
                      <a:lnTo>
                        <a:pt x="543" y="1638"/>
                      </a:lnTo>
                      <a:lnTo>
                        <a:pt x="541" y="1648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3" name="Freeform 10"/>
                <p:cNvSpPr>
                  <a:spLocks/>
                </p:cNvSpPr>
                <p:nvPr/>
              </p:nvSpPr>
              <p:spPr bwMode="auto">
                <a:xfrm>
                  <a:off x="4471" y="3594"/>
                  <a:ext cx="160" cy="63"/>
                </a:xfrm>
                <a:custGeom>
                  <a:avLst/>
                  <a:gdLst>
                    <a:gd name="T0" fmla="*/ 375 w 640"/>
                    <a:gd name="T1" fmla="*/ 214 h 249"/>
                    <a:gd name="T2" fmla="*/ 345 w 640"/>
                    <a:gd name="T3" fmla="*/ 198 h 249"/>
                    <a:gd name="T4" fmla="*/ 315 w 640"/>
                    <a:gd name="T5" fmla="*/ 185 h 249"/>
                    <a:gd name="T6" fmla="*/ 286 w 640"/>
                    <a:gd name="T7" fmla="*/ 171 h 249"/>
                    <a:gd name="T8" fmla="*/ 257 w 640"/>
                    <a:gd name="T9" fmla="*/ 157 h 249"/>
                    <a:gd name="T10" fmla="*/ 228 w 640"/>
                    <a:gd name="T11" fmla="*/ 141 h 249"/>
                    <a:gd name="T12" fmla="*/ 201 w 640"/>
                    <a:gd name="T13" fmla="*/ 125 h 249"/>
                    <a:gd name="T14" fmla="*/ 173 w 640"/>
                    <a:gd name="T15" fmla="*/ 106 h 249"/>
                    <a:gd name="T16" fmla="*/ 148 w 640"/>
                    <a:gd name="T17" fmla="*/ 86 h 249"/>
                    <a:gd name="T18" fmla="*/ 129 w 640"/>
                    <a:gd name="T19" fmla="*/ 81 h 249"/>
                    <a:gd name="T20" fmla="*/ 109 w 640"/>
                    <a:gd name="T21" fmla="*/ 80 h 249"/>
                    <a:gd name="T22" fmla="*/ 87 w 640"/>
                    <a:gd name="T23" fmla="*/ 80 h 249"/>
                    <a:gd name="T24" fmla="*/ 67 w 640"/>
                    <a:gd name="T25" fmla="*/ 80 h 249"/>
                    <a:gd name="T26" fmla="*/ 45 w 640"/>
                    <a:gd name="T27" fmla="*/ 78 h 249"/>
                    <a:gd name="T28" fmla="*/ 27 w 640"/>
                    <a:gd name="T29" fmla="*/ 73 h 249"/>
                    <a:gd name="T30" fmla="*/ 11 w 640"/>
                    <a:gd name="T31" fmla="*/ 63 h 249"/>
                    <a:gd name="T32" fmla="*/ 0 w 640"/>
                    <a:gd name="T33" fmla="*/ 48 h 249"/>
                    <a:gd name="T34" fmla="*/ 1 w 640"/>
                    <a:gd name="T35" fmla="*/ 39 h 249"/>
                    <a:gd name="T36" fmla="*/ 4 w 640"/>
                    <a:gd name="T37" fmla="*/ 30 h 249"/>
                    <a:gd name="T38" fmla="*/ 7 w 640"/>
                    <a:gd name="T39" fmla="*/ 21 h 249"/>
                    <a:gd name="T40" fmla="*/ 13 w 640"/>
                    <a:gd name="T41" fmla="*/ 14 h 249"/>
                    <a:gd name="T42" fmla="*/ 18 w 640"/>
                    <a:gd name="T43" fmla="*/ 8 h 249"/>
                    <a:gd name="T44" fmla="*/ 25 w 640"/>
                    <a:gd name="T45" fmla="*/ 4 h 249"/>
                    <a:gd name="T46" fmla="*/ 34 w 640"/>
                    <a:gd name="T47" fmla="*/ 0 h 249"/>
                    <a:gd name="T48" fmla="*/ 44 w 640"/>
                    <a:gd name="T49" fmla="*/ 0 h 249"/>
                    <a:gd name="T50" fmla="*/ 88 w 640"/>
                    <a:gd name="T51" fmla="*/ 11 h 249"/>
                    <a:gd name="T52" fmla="*/ 131 w 640"/>
                    <a:gd name="T53" fmla="*/ 29 h 249"/>
                    <a:gd name="T54" fmla="*/ 171 w 640"/>
                    <a:gd name="T55" fmla="*/ 50 h 249"/>
                    <a:gd name="T56" fmla="*/ 211 w 640"/>
                    <a:gd name="T57" fmla="*/ 75 h 249"/>
                    <a:gd name="T58" fmla="*/ 250 w 640"/>
                    <a:gd name="T59" fmla="*/ 99 h 249"/>
                    <a:gd name="T60" fmla="*/ 290 w 640"/>
                    <a:gd name="T61" fmla="*/ 123 h 249"/>
                    <a:gd name="T62" fmla="*/ 330 w 640"/>
                    <a:gd name="T63" fmla="*/ 143 h 249"/>
                    <a:gd name="T64" fmla="*/ 375 w 640"/>
                    <a:gd name="T65" fmla="*/ 158 h 249"/>
                    <a:gd name="T66" fmla="*/ 631 w 640"/>
                    <a:gd name="T67" fmla="*/ 196 h 249"/>
                    <a:gd name="T68" fmla="*/ 635 w 640"/>
                    <a:gd name="T69" fmla="*/ 198 h 249"/>
                    <a:gd name="T70" fmla="*/ 638 w 640"/>
                    <a:gd name="T71" fmla="*/ 203 h 249"/>
                    <a:gd name="T72" fmla="*/ 639 w 640"/>
                    <a:gd name="T73" fmla="*/ 209 h 249"/>
                    <a:gd name="T74" fmla="*/ 640 w 640"/>
                    <a:gd name="T75" fmla="*/ 216 h 249"/>
                    <a:gd name="T76" fmla="*/ 638 w 640"/>
                    <a:gd name="T77" fmla="*/ 222 h 249"/>
                    <a:gd name="T78" fmla="*/ 637 w 640"/>
                    <a:gd name="T79" fmla="*/ 229 h 249"/>
                    <a:gd name="T80" fmla="*/ 635 w 640"/>
                    <a:gd name="T81" fmla="*/ 235 h 249"/>
                    <a:gd name="T82" fmla="*/ 634 w 640"/>
                    <a:gd name="T83" fmla="*/ 241 h 249"/>
                    <a:gd name="T84" fmla="*/ 622 w 640"/>
                    <a:gd name="T85" fmla="*/ 244 h 249"/>
                    <a:gd name="T86" fmla="*/ 610 w 640"/>
                    <a:gd name="T87" fmla="*/ 247 h 249"/>
                    <a:gd name="T88" fmla="*/ 598 w 640"/>
                    <a:gd name="T89" fmla="*/ 248 h 249"/>
                    <a:gd name="T90" fmla="*/ 587 w 640"/>
                    <a:gd name="T91" fmla="*/ 249 h 249"/>
                    <a:gd name="T92" fmla="*/ 574 w 640"/>
                    <a:gd name="T93" fmla="*/ 248 h 249"/>
                    <a:gd name="T94" fmla="*/ 561 w 640"/>
                    <a:gd name="T95" fmla="*/ 247 h 249"/>
                    <a:gd name="T96" fmla="*/ 549 w 640"/>
                    <a:gd name="T97" fmla="*/ 245 h 249"/>
                    <a:gd name="T98" fmla="*/ 538 w 640"/>
                    <a:gd name="T99" fmla="*/ 245 h 249"/>
                    <a:gd name="T100" fmla="*/ 375 w 640"/>
                    <a:gd name="T101" fmla="*/ 214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640" h="249">
                      <a:moveTo>
                        <a:pt x="375" y="214"/>
                      </a:moveTo>
                      <a:lnTo>
                        <a:pt x="345" y="198"/>
                      </a:lnTo>
                      <a:lnTo>
                        <a:pt x="315" y="185"/>
                      </a:lnTo>
                      <a:lnTo>
                        <a:pt x="286" y="171"/>
                      </a:lnTo>
                      <a:lnTo>
                        <a:pt x="257" y="157"/>
                      </a:lnTo>
                      <a:lnTo>
                        <a:pt x="228" y="141"/>
                      </a:lnTo>
                      <a:lnTo>
                        <a:pt x="201" y="125"/>
                      </a:lnTo>
                      <a:lnTo>
                        <a:pt x="173" y="106"/>
                      </a:lnTo>
                      <a:lnTo>
                        <a:pt x="148" y="86"/>
                      </a:lnTo>
                      <a:lnTo>
                        <a:pt x="129" y="81"/>
                      </a:lnTo>
                      <a:lnTo>
                        <a:pt x="109" y="80"/>
                      </a:lnTo>
                      <a:lnTo>
                        <a:pt x="87" y="80"/>
                      </a:lnTo>
                      <a:lnTo>
                        <a:pt x="67" y="80"/>
                      </a:lnTo>
                      <a:lnTo>
                        <a:pt x="45" y="78"/>
                      </a:lnTo>
                      <a:lnTo>
                        <a:pt x="27" y="73"/>
                      </a:lnTo>
                      <a:lnTo>
                        <a:pt x="11" y="63"/>
                      </a:lnTo>
                      <a:lnTo>
                        <a:pt x="0" y="48"/>
                      </a:lnTo>
                      <a:lnTo>
                        <a:pt x="1" y="39"/>
                      </a:lnTo>
                      <a:lnTo>
                        <a:pt x="4" y="30"/>
                      </a:lnTo>
                      <a:lnTo>
                        <a:pt x="7" y="21"/>
                      </a:lnTo>
                      <a:lnTo>
                        <a:pt x="13" y="14"/>
                      </a:lnTo>
                      <a:lnTo>
                        <a:pt x="18" y="8"/>
                      </a:lnTo>
                      <a:lnTo>
                        <a:pt x="25" y="4"/>
                      </a:lnTo>
                      <a:lnTo>
                        <a:pt x="34" y="0"/>
                      </a:lnTo>
                      <a:lnTo>
                        <a:pt x="44" y="0"/>
                      </a:lnTo>
                      <a:lnTo>
                        <a:pt x="88" y="11"/>
                      </a:lnTo>
                      <a:lnTo>
                        <a:pt x="131" y="29"/>
                      </a:lnTo>
                      <a:lnTo>
                        <a:pt x="171" y="50"/>
                      </a:lnTo>
                      <a:lnTo>
                        <a:pt x="211" y="75"/>
                      </a:lnTo>
                      <a:lnTo>
                        <a:pt x="250" y="99"/>
                      </a:lnTo>
                      <a:lnTo>
                        <a:pt x="290" y="123"/>
                      </a:lnTo>
                      <a:lnTo>
                        <a:pt x="330" y="143"/>
                      </a:lnTo>
                      <a:lnTo>
                        <a:pt x="375" y="158"/>
                      </a:lnTo>
                      <a:lnTo>
                        <a:pt x="631" y="196"/>
                      </a:lnTo>
                      <a:lnTo>
                        <a:pt x="635" y="198"/>
                      </a:lnTo>
                      <a:lnTo>
                        <a:pt x="638" y="203"/>
                      </a:lnTo>
                      <a:lnTo>
                        <a:pt x="639" y="209"/>
                      </a:lnTo>
                      <a:lnTo>
                        <a:pt x="640" y="216"/>
                      </a:lnTo>
                      <a:lnTo>
                        <a:pt x="638" y="222"/>
                      </a:lnTo>
                      <a:lnTo>
                        <a:pt x="637" y="229"/>
                      </a:lnTo>
                      <a:lnTo>
                        <a:pt x="635" y="235"/>
                      </a:lnTo>
                      <a:lnTo>
                        <a:pt x="634" y="241"/>
                      </a:lnTo>
                      <a:lnTo>
                        <a:pt x="622" y="244"/>
                      </a:lnTo>
                      <a:lnTo>
                        <a:pt x="610" y="247"/>
                      </a:lnTo>
                      <a:lnTo>
                        <a:pt x="598" y="248"/>
                      </a:lnTo>
                      <a:lnTo>
                        <a:pt x="587" y="249"/>
                      </a:lnTo>
                      <a:lnTo>
                        <a:pt x="574" y="248"/>
                      </a:lnTo>
                      <a:lnTo>
                        <a:pt x="561" y="247"/>
                      </a:lnTo>
                      <a:lnTo>
                        <a:pt x="549" y="245"/>
                      </a:lnTo>
                      <a:lnTo>
                        <a:pt x="538" y="245"/>
                      </a:lnTo>
                      <a:lnTo>
                        <a:pt x="375" y="214"/>
                      </a:ln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4" name="Freeform 11"/>
                <p:cNvSpPr>
                  <a:spLocks/>
                </p:cNvSpPr>
                <p:nvPr/>
              </p:nvSpPr>
              <p:spPr bwMode="auto">
                <a:xfrm>
                  <a:off x="4861" y="3640"/>
                  <a:ext cx="5" cy="11"/>
                </a:xfrm>
                <a:custGeom>
                  <a:avLst/>
                  <a:gdLst>
                    <a:gd name="T0" fmla="*/ 0 w 21"/>
                    <a:gd name="T1" fmla="*/ 39 h 43"/>
                    <a:gd name="T2" fmla="*/ 1 w 21"/>
                    <a:gd name="T3" fmla="*/ 32 h 43"/>
                    <a:gd name="T4" fmla="*/ 2 w 21"/>
                    <a:gd name="T5" fmla="*/ 25 h 43"/>
                    <a:gd name="T6" fmla="*/ 3 w 21"/>
                    <a:gd name="T7" fmla="*/ 19 h 43"/>
                    <a:gd name="T8" fmla="*/ 4 w 21"/>
                    <a:gd name="T9" fmla="*/ 13 h 43"/>
                    <a:gd name="T10" fmla="*/ 5 w 21"/>
                    <a:gd name="T11" fmla="*/ 7 h 43"/>
                    <a:gd name="T12" fmla="*/ 9 w 21"/>
                    <a:gd name="T13" fmla="*/ 3 h 43"/>
                    <a:gd name="T14" fmla="*/ 13 w 21"/>
                    <a:gd name="T15" fmla="*/ 0 h 43"/>
                    <a:gd name="T16" fmla="*/ 21 w 21"/>
                    <a:gd name="T17" fmla="*/ 1 h 43"/>
                    <a:gd name="T18" fmla="*/ 18 w 21"/>
                    <a:gd name="T19" fmla="*/ 43 h 43"/>
                    <a:gd name="T20" fmla="*/ 0 w 21"/>
                    <a:gd name="T21" fmla="*/ 39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1" h="43">
                      <a:moveTo>
                        <a:pt x="0" y="39"/>
                      </a:moveTo>
                      <a:lnTo>
                        <a:pt x="1" y="32"/>
                      </a:lnTo>
                      <a:lnTo>
                        <a:pt x="2" y="25"/>
                      </a:lnTo>
                      <a:lnTo>
                        <a:pt x="3" y="19"/>
                      </a:lnTo>
                      <a:lnTo>
                        <a:pt x="4" y="13"/>
                      </a:lnTo>
                      <a:lnTo>
                        <a:pt x="5" y="7"/>
                      </a:lnTo>
                      <a:lnTo>
                        <a:pt x="9" y="3"/>
                      </a:lnTo>
                      <a:lnTo>
                        <a:pt x="13" y="0"/>
                      </a:lnTo>
                      <a:lnTo>
                        <a:pt x="21" y="1"/>
                      </a:lnTo>
                      <a:lnTo>
                        <a:pt x="18" y="43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5" name="Freeform 12"/>
                <p:cNvSpPr>
                  <a:spLocks/>
                </p:cNvSpPr>
                <p:nvPr/>
              </p:nvSpPr>
              <p:spPr bwMode="auto">
                <a:xfrm>
                  <a:off x="4824" y="3643"/>
                  <a:ext cx="9" cy="8"/>
                </a:xfrm>
                <a:custGeom>
                  <a:avLst/>
                  <a:gdLst>
                    <a:gd name="T0" fmla="*/ 0 w 38"/>
                    <a:gd name="T1" fmla="*/ 18 h 32"/>
                    <a:gd name="T2" fmla="*/ 3 w 38"/>
                    <a:gd name="T3" fmla="*/ 0 h 32"/>
                    <a:gd name="T4" fmla="*/ 8 w 38"/>
                    <a:gd name="T5" fmla="*/ 1 h 32"/>
                    <a:gd name="T6" fmla="*/ 15 w 38"/>
                    <a:gd name="T7" fmla="*/ 2 h 32"/>
                    <a:gd name="T8" fmla="*/ 23 w 38"/>
                    <a:gd name="T9" fmla="*/ 4 h 32"/>
                    <a:gd name="T10" fmla="*/ 30 w 38"/>
                    <a:gd name="T11" fmla="*/ 8 h 32"/>
                    <a:gd name="T12" fmla="*/ 35 w 38"/>
                    <a:gd name="T13" fmla="*/ 11 h 32"/>
                    <a:gd name="T14" fmla="*/ 38 w 38"/>
                    <a:gd name="T15" fmla="*/ 16 h 32"/>
                    <a:gd name="T16" fmla="*/ 37 w 38"/>
                    <a:gd name="T17" fmla="*/ 23 h 32"/>
                    <a:gd name="T18" fmla="*/ 34 w 38"/>
                    <a:gd name="T19" fmla="*/ 32 h 32"/>
                    <a:gd name="T20" fmla="*/ 24 w 38"/>
                    <a:gd name="T21" fmla="*/ 29 h 32"/>
                    <a:gd name="T22" fmla="*/ 15 w 38"/>
                    <a:gd name="T23" fmla="*/ 26 h 32"/>
                    <a:gd name="T24" fmla="*/ 7 w 38"/>
                    <a:gd name="T25" fmla="*/ 22 h 32"/>
                    <a:gd name="T26" fmla="*/ 0 w 38"/>
                    <a:gd name="T27" fmla="*/ 18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8" h="32">
                      <a:moveTo>
                        <a:pt x="0" y="18"/>
                      </a:moveTo>
                      <a:lnTo>
                        <a:pt x="3" y="0"/>
                      </a:lnTo>
                      <a:lnTo>
                        <a:pt x="8" y="1"/>
                      </a:lnTo>
                      <a:lnTo>
                        <a:pt x="15" y="2"/>
                      </a:lnTo>
                      <a:lnTo>
                        <a:pt x="23" y="4"/>
                      </a:lnTo>
                      <a:lnTo>
                        <a:pt x="30" y="8"/>
                      </a:lnTo>
                      <a:lnTo>
                        <a:pt x="35" y="11"/>
                      </a:lnTo>
                      <a:lnTo>
                        <a:pt x="38" y="16"/>
                      </a:lnTo>
                      <a:lnTo>
                        <a:pt x="37" y="23"/>
                      </a:lnTo>
                      <a:lnTo>
                        <a:pt x="34" y="32"/>
                      </a:lnTo>
                      <a:lnTo>
                        <a:pt x="24" y="29"/>
                      </a:lnTo>
                      <a:lnTo>
                        <a:pt x="15" y="26"/>
                      </a:lnTo>
                      <a:lnTo>
                        <a:pt x="7" y="22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6" name="Freeform 13"/>
                <p:cNvSpPr>
                  <a:spLocks/>
                </p:cNvSpPr>
                <p:nvPr/>
              </p:nvSpPr>
              <p:spPr bwMode="auto">
                <a:xfrm>
                  <a:off x="4849" y="3637"/>
                  <a:ext cx="8" cy="11"/>
                </a:xfrm>
                <a:custGeom>
                  <a:avLst/>
                  <a:gdLst>
                    <a:gd name="T0" fmla="*/ 2 w 33"/>
                    <a:gd name="T1" fmla="*/ 34 h 41"/>
                    <a:gd name="T2" fmla="*/ 0 w 33"/>
                    <a:gd name="T3" fmla="*/ 25 h 41"/>
                    <a:gd name="T4" fmla="*/ 2 w 33"/>
                    <a:gd name="T5" fmla="*/ 17 h 41"/>
                    <a:gd name="T6" fmla="*/ 5 w 33"/>
                    <a:gd name="T7" fmla="*/ 8 h 41"/>
                    <a:gd name="T8" fmla="*/ 9 w 33"/>
                    <a:gd name="T9" fmla="*/ 0 h 41"/>
                    <a:gd name="T10" fmla="*/ 33 w 33"/>
                    <a:gd name="T11" fmla="*/ 3 h 41"/>
                    <a:gd name="T12" fmla="*/ 26 w 33"/>
                    <a:gd name="T13" fmla="*/ 41 h 41"/>
                    <a:gd name="T14" fmla="*/ 2 w 33"/>
                    <a:gd name="T15" fmla="*/ 34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3" h="41">
                      <a:moveTo>
                        <a:pt x="2" y="34"/>
                      </a:moveTo>
                      <a:lnTo>
                        <a:pt x="0" y="25"/>
                      </a:lnTo>
                      <a:lnTo>
                        <a:pt x="2" y="17"/>
                      </a:lnTo>
                      <a:lnTo>
                        <a:pt x="5" y="8"/>
                      </a:lnTo>
                      <a:lnTo>
                        <a:pt x="9" y="0"/>
                      </a:lnTo>
                      <a:lnTo>
                        <a:pt x="33" y="3"/>
                      </a:lnTo>
                      <a:lnTo>
                        <a:pt x="26" y="41"/>
                      </a:lnTo>
                      <a:lnTo>
                        <a:pt x="2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7" name="Freeform 14"/>
                <p:cNvSpPr>
                  <a:spLocks/>
                </p:cNvSpPr>
                <p:nvPr/>
              </p:nvSpPr>
              <p:spPr bwMode="auto">
                <a:xfrm>
                  <a:off x="4838" y="3633"/>
                  <a:ext cx="8" cy="10"/>
                </a:xfrm>
                <a:custGeom>
                  <a:avLst/>
                  <a:gdLst>
                    <a:gd name="T0" fmla="*/ 5 w 33"/>
                    <a:gd name="T1" fmla="*/ 2 h 40"/>
                    <a:gd name="T2" fmla="*/ 10 w 33"/>
                    <a:gd name="T3" fmla="*/ 0 h 40"/>
                    <a:gd name="T4" fmla="*/ 18 w 33"/>
                    <a:gd name="T5" fmla="*/ 2 h 40"/>
                    <a:gd name="T6" fmla="*/ 25 w 33"/>
                    <a:gd name="T7" fmla="*/ 5 h 40"/>
                    <a:gd name="T8" fmla="*/ 33 w 33"/>
                    <a:gd name="T9" fmla="*/ 10 h 40"/>
                    <a:gd name="T10" fmla="*/ 23 w 33"/>
                    <a:gd name="T11" fmla="*/ 40 h 40"/>
                    <a:gd name="T12" fmla="*/ 16 w 33"/>
                    <a:gd name="T13" fmla="*/ 38 h 40"/>
                    <a:gd name="T14" fmla="*/ 10 w 33"/>
                    <a:gd name="T15" fmla="*/ 36 h 40"/>
                    <a:gd name="T16" fmla="*/ 5 w 33"/>
                    <a:gd name="T17" fmla="*/ 32 h 40"/>
                    <a:gd name="T18" fmla="*/ 3 w 33"/>
                    <a:gd name="T19" fmla="*/ 27 h 40"/>
                    <a:gd name="T20" fmla="*/ 0 w 33"/>
                    <a:gd name="T21" fmla="*/ 21 h 40"/>
                    <a:gd name="T22" fmla="*/ 1 w 33"/>
                    <a:gd name="T23" fmla="*/ 15 h 40"/>
                    <a:gd name="T24" fmla="*/ 1 w 33"/>
                    <a:gd name="T25" fmla="*/ 9 h 40"/>
                    <a:gd name="T26" fmla="*/ 5 w 33"/>
                    <a:gd name="T27" fmla="*/ 2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3" h="40">
                      <a:moveTo>
                        <a:pt x="5" y="2"/>
                      </a:moveTo>
                      <a:lnTo>
                        <a:pt x="10" y="0"/>
                      </a:lnTo>
                      <a:lnTo>
                        <a:pt x="18" y="2"/>
                      </a:lnTo>
                      <a:lnTo>
                        <a:pt x="25" y="5"/>
                      </a:lnTo>
                      <a:lnTo>
                        <a:pt x="33" y="10"/>
                      </a:lnTo>
                      <a:lnTo>
                        <a:pt x="23" y="40"/>
                      </a:lnTo>
                      <a:lnTo>
                        <a:pt x="16" y="38"/>
                      </a:lnTo>
                      <a:lnTo>
                        <a:pt x="10" y="36"/>
                      </a:lnTo>
                      <a:lnTo>
                        <a:pt x="5" y="32"/>
                      </a:lnTo>
                      <a:lnTo>
                        <a:pt x="3" y="27"/>
                      </a:lnTo>
                      <a:lnTo>
                        <a:pt x="0" y="21"/>
                      </a:lnTo>
                      <a:lnTo>
                        <a:pt x="1" y="15"/>
                      </a:lnTo>
                      <a:lnTo>
                        <a:pt x="1" y="9"/>
                      </a:lnTo>
                      <a:lnTo>
                        <a:pt x="5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8" name="Freeform 15"/>
                <p:cNvSpPr>
                  <a:spLocks/>
                </p:cNvSpPr>
                <p:nvPr/>
              </p:nvSpPr>
              <p:spPr bwMode="auto">
                <a:xfrm>
                  <a:off x="4757" y="3632"/>
                  <a:ext cx="11" cy="11"/>
                </a:xfrm>
                <a:custGeom>
                  <a:avLst/>
                  <a:gdLst>
                    <a:gd name="T0" fmla="*/ 7 w 45"/>
                    <a:gd name="T1" fmla="*/ 0 h 44"/>
                    <a:gd name="T2" fmla="*/ 12 w 45"/>
                    <a:gd name="T3" fmla="*/ 0 h 44"/>
                    <a:gd name="T4" fmla="*/ 21 w 45"/>
                    <a:gd name="T5" fmla="*/ 3 h 44"/>
                    <a:gd name="T6" fmla="*/ 29 w 45"/>
                    <a:gd name="T7" fmla="*/ 6 h 44"/>
                    <a:gd name="T8" fmla="*/ 37 w 45"/>
                    <a:gd name="T9" fmla="*/ 11 h 44"/>
                    <a:gd name="T10" fmla="*/ 42 w 45"/>
                    <a:gd name="T11" fmla="*/ 17 h 44"/>
                    <a:gd name="T12" fmla="*/ 45 w 45"/>
                    <a:gd name="T13" fmla="*/ 25 h 44"/>
                    <a:gd name="T14" fmla="*/ 43 w 45"/>
                    <a:gd name="T15" fmla="*/ 33 h 44"/>
                    <a:gd name="T16" fmla="*/ 37 w 45"/>
                    <a:gd name="T17" fmla="*/ 44 h 44"/>
                    <a:gd name="T18" fmla="*/ 30 w 45"/>
                    <a:gd name="T19" fmla="*/ 38 h 44"/>
                    <a:gd name="T20" fmla="*/ 23 w 45"/>
                    <a:gd name="T21" fmla="*/ 34 h 44"/>
                    <a:gd name="T22" fmla="*/ 15 w 45"/>
                    <a:gd name="T23" fmla="*/ 30 h 44"/>
                    <a:gd name="T24" fmla="*/ 9 w 45"/>
                    <a:gd name="T25" fmla="*/ 27 h 44"/>
                    <a:gd name="T26" fmla="*/ 3 w 45"/>
                    <a:gd name="T27" fmla="*/ 22 h 44"/>
                    <a:gd name="T28" fmla="*/ 0 w 45"/>
                    <a:gd name="T29" fmla="*/ 17 h 44"/>
                    <a:gd name="T30" fmla="*/ 0 w 45"/>
                    <a:gd name="T31" fmla="*/ 9 h 44"/>
                    <a:gd name="T32" fmla="*/ 7 w 45"/>
                    <a:gd name="T3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44">
                      <a:moveTo>
                        <a:pt x="7" y="0"/>
                      </a:moveTo>
                      <a:lnTo>
                        <a:pt x="12" y="0"/>
                      </a:lnTo>
                      <a:lnTo>
                        <a:pt x="21" y="3"/>
                      </a:lnTo>
                      <a:lnTo>
                        <a:pt x="29" y="6"/>
                      </a:lnTo>
                      <a:lnTo>
                        <a:pt x="37" y="11"/>
                      </a:lnTo>
                      <a:lnTo>
                        <a:pt x="42" y="17"/>
                      </a:lnTo>
                      <a:lnTo>
                        <a:pt x="45" y="25"/>
                      </a:lnTo>
                      <a:lnTo>
                        <a:pt x="43" y="33"/>
                      </a:lnTo>
                      <a:lnTo>
                        <a:pt x="37" y="44"/>
                      </a:lnTo>
                      <a:lnTo>
                        <a:pt x="30" y="38"/>
                      </a:lnTo>
                      <a:lnTo>
                        <a:pt x="23" y="34"/>
                      </a:lnTo>
                      <a:lnTo>
                        <a:pt x="15" y="30"/>
                      </a:lnTo>
                      <a:lnTo>
                        <a:pt x="9" y="27"/>
                      </a:lnTo>
                      <a:lnTo>
                        <a:pt x="3" y="22"/>
                      </a:lnTo>
                      <a:lnTo>
                        <a:pt x="0" y="17"/>
                      </a:lnTo>
                      <a:lnTo>
                        <a:pt x="0" y="9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9" name="Freeform 16"/>
                <p:cNvSpPr>
                  <a:spLocks/>
                </p:cNvSpPr>
                <p:nvPr/>
              </p:nvSpPr>
              <p:spPr bwMode="auto">
                <a:xfrm>
                  <a:off x="4826" y="3630"/>
                  <a:ext cx="9" cy="8"/>
                </a:xfrm>
                <a:custGeom>
                  <a:avLst/>
                  <a:gdLst>
                    <a:gd name="T0" fmla="*/ 0 w 34"/>
                    <a:gd name="T1" fmla="*/ 19 h 33"/>
                    <a:gd name="T2" fmla="*/ 2 w 34"/>
                    <a:gd name="T3" fmla="*/ 11 h 33"/>
                    <a:gd name="T4" fmla="*/ 3 w 34"/>
                    <a:gd name="T5" fmla="*/ 2 h 33"/>
                    <a:gd name="T6" fmla="*/ 8 w 34"/>
                    <a:gd name="T7" fmla="*/ 0 h 33"/>
                    <a:gd name="T8" fmla="*/ 17 w 34"/>
                    <a:gd name="T9" fmla="*/ 1 h 33"/>
                    <a:gd name="T10" fmla="*/ 25 w 34"/>
                    <a:gd name="T11" fmla="*/ 3 h 33"/>
                    <a:gd name="T12" fmla="*/ 34 w 34"/>
                    <a:gd name="T13" fmla="*/ 9 h 33"/>
                    <a:gd name="T14" fmla="*/ 28 w 34"/>
                    <a:gd name="T15" fmla="*/ 33 h 33"/>
                    <a:gd name="T16" fmla="*/ 0 w 34"/>
                    <a:gd name="T17" fmla="*/ 19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33">
                      <a:moveTo>
                        <a:pt x="0" y="19"/>
                      </a:moveTo>
                      <a:lnTo>
                        <a:pt x="2" y="11"/>
                      </a:lnTo>
                      <a:lnTo>
                        <a:pt x="3" y="2"/>
                      </a:lnTo>
                      <a:lnTo>
                        <a:pt x="8" y="0"/>
                      </a:lnTo>
                      <a:lnTo>
                        <a:pt x="17" y="1"/>
                      </a:lnTo>
                      <a:lnTo>
                        <a:pt x="25" y="3"/>
                      </a:lnTo>
                      <a:lnTo>
                        <a:pt x="34" y="9"/>
                      </a:lnTo>
                      <a:lnTo>
                        <a:pt x="28" y="33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0" name="Freeform 17"/>
                <p:cNvSpPr>
                  <a:spLocks/>
                </p:cNvSpPr>
                <p:nvPr/>
              </p:nvSpPr>
              <p:spPr bwMode="auto">
                <a:xfrm>
                  <a:off x="4643" y="3262"/>
                  <a:ext cx="171" cy="376"/>
                </a:xfrm>
                <a:custGeom>
                  <a:avLst/>
                  <a:gdLst>
                    <a:gd name="T0" fmla="*/ 257 w 685"/>
                    <a:gd name="T1" fmla="*/ 1021 h 1506"/>
                    <a:gd name="T2" fmla="*/ 455 w 685"/>
                    <a:gd name="T3" fmla="*/ 680 h 1506"/>
                    <a:gd name="T4" fmla="*/ 533 w 685"/>
                    <a:gd name="T5" fmla="*/ 257 h 1506"/>
                    <a:gd name="T6" fmla="*/ 672 w 685"/>
                    <a:gd name="T7" fmla="*/ 22 h 1506"/>
                    <a:gd name="T8" fmla="*/ 656 w 685"/>
                    <a:gd name="T9" fmla="*/ 48 h 1506"/>
                    <a:gd name="T10" fmla="*/ 658 w 685"/>
                    <a:gd name="T11" fmla="*/ 93 h 1506"/>
                    <a:gd name="T12" fmla="*/ 627 w 685"/>
                    <a:gd name="T13" fmla="*/ 97 h 1506"/>
                    <a:gd name="T14" fmla="*/ 603 w 685"/>
                    <a:gd name="T15" fmla="*/ 118 h 1506"/>
                    <a:gd name="T16" fmla="*/ 594 w 685"/>
                    <a:gd name="T17" fmla="*/ 149 h 1506"/>
                    <a:gd name="T18" fmla="*/ 607 w 685"/>
                    <a:gd name="T19" fmla="*/ 193 h 1506"/>
                    <a:gd name="T20" fmla="*/ 596 w 685"/>
                    <a:gd name="T21" fmla="*/ 231 h 1506"/>
                    <a:gd name="T22" fmla="*/ 564 w 685"/>
                    <a:gd name="T23" fmla="*/ 264 h 1506"/>
                    <a:gd name="T24" fmla="*/ 535 w 685"/>
                    <a:gd name="T25" fmla="*/ 353 h 1506"/>
                    <a:gd name="T26" fmla="*/ 559 w 685"/>
                    <a:gd name="T27" fmla="*/ 393 h 1506"/>
                    <a:gd name="T28" fmla="*/ 537 w 685"/>
                    <a:gd name="T29" fmla="*/ 433 h 1506"/>
                    <a:gd name="T30" fmla="*/ 539 w 685"/>
                    <a:gd name="T31" fmla="*/ 462 h 1506"/>
                    <a:gd name="T32" fmla="*/ 536 w 685"/>
                    <a:gd name="T33" fmla="*/ 501 h 1506"/>
                    <a:gd name="T34" fmla="*/ 517 w 685"/>
                    <a:gd name="T35" fmla="*/ 514 h 1506"/>
                    <a:gd name="T36" fmla="*/ 534 w 685"/>
                    <a:gd name="T37" fmla="*/ 559 h 1506"/>
                    <a:gd name="T38" fmla="*/ 519 w 685"/>
                    <a:gd name="T39" fmla="*/ 571 h 1506"/>
                    <a:gd name="T40" fmla="*/ 503 w 685"/>
                    <a:gd name="T41" fmla="*/ 600 h 1506"/>
                    <a:gd name="T42" fmla="*/ 529 w 685"/>
                    <a:gd name="T43" fmla="*/ 639 h 1506"/>
                    <a:gd name="T44" fmla="*/ 496 w 685"/>
                    <a:gd name="T45" fmla="*/ 641 h 1506"/>
                    <a:gd name="T46" fmla="*/ 513 w 685"/>
                    <a:gd name="T47" fmla="*/ 686 h 1506"/>
                    <a:gd name="T48" fmla="*/ 489 w 685"/>
                    <a:gd name="T49" fmla="*/ 704 h 1506"/>
                    <a:gd name="T50" fmla="*/ 464 w 685"/>
                    <a:gd name="T51" fmla="*/ 753 h 1506"/>
                    <a:gd name="T52" fmla="*/ 444 w 685"/>
                    <a:gd name="T53" fmla="*/ 793 h 1506"/>
                    <a:gd name="T54" fmla="*/ 446 w 685"/>
                    <a:gd name="T55" fmla="*/ 832 h 1506"/>
                    <a:gd name="T56" fmla="*/ 432 w 685"/>
                    <a:gd name="T57" fmla="*/ 865 h 1506"/>
                    <a:gd name="T58" fmla="*/ 405 w 685"/>
                    <a:gd name="T59" fmla="*/ 869 h 1506"/>
                    <a:gd name="T60" fmla="*/ 402 w 685"/>
                    <a:gd name="T61" fmla="*/ 898 h 1506"/>
                    <a:gd name="T62" fmla="*/ 389 w 685"/>
                    <a:gd name="T63" fmla="*/ 927 h 1506"/>
                    <a:gd name="T64" fmla="*/ 334 w 685"/>
                    <a:gd name="T65" fmla="*/ 956 h 1506"/>
                    <a:gd name="T66" fmla="*/ 316 w 685"/>
                    <a:gd name="T67" fmla="*/ 997 h 1506"/>
                    <a:gd name="T68" fmla="*/ 289 w 685"/>
                    <a:gd name="T69" fmla="*/ 1003 h 1506"/>
                    <a:gd name="T70" fmla="*/ 299 w 685"/>
                    <a:gd name="T71" fmla="*/ 1051 h 1506"/>
                    <a:gd name="T72" fmla="*/ 267 w 685"/>
                    <a:gd name="T73" fmla="*/ 1049 h 1506"/>
                    <a:gd name="T74" fmla="*/ 263 w 685"/>
                    <a:gd name="T75" fmla="*/ 1083 h 1506"/>
                    <a:gd name="T76" fmla="*/ 240 w 685"/>
                    <a:gd name="T77" fmla="*/ 1092 h 1506"/>
                    <a:gd name="T78" fmla="*/ 226 w 685"/>
                    <a:gd name="T79" fmla="*/ 1106 h 1506"/>
                    <a:gd name="T80" fmla="*/ 222 w 685"/>
                    <a:gd name="T81" fmla="*/ 1132 h 1506"/>
                    <a:gd name="T82" fmla="*/ 205 w 685"/>
                    <a:gd name="T83" fmla="*/ 1141 h 1506"/>
                    <a:gd name="T84" fmla="*/ 203 w 685"/>
                    <a:gd name="T85" fmla="*/ 1176 h 1506"/>
                    <a:gd name="T86" fmla="*/ 162 w 685"/>
                    <a:gd name="T87" fmla="*/ 1175 h 1506"/>
                    <a:gd name="T88" fmla="*/ 176 w 685"/>
                    <a:gd name="T89" fmla="*/ 1227 h 1506"/>
                    <a:gd name="T90" fmla="*/ 136 w 685"/>
                    <a:gd name="T91" fmla="*/ 1205 h 1506"/>
                    <a:gd name="T92" fmla="*/ 139 w 685"/>
                    <a:gd name="T93" fmla="*/ 1244 h 1506"/>
                    <a:gd name="T94" fmla="*/ 114 w 685"/>
                    <a:gd name="T95" fmla="*/ 1235 h 1506"/>
                    <a:gd name="T96" fmla="*/ 102 w 685"/>
                    <a:gd name="T97" fmla="*/ 1282 h 1506"/>
                    <a:gd name="T98" fmla="*/ 105 w 685"/>
                    <a:gd name="T99" fmla="*/ 1321 h 1506"/>
                    <a:gd name="T100" fmla="*/ 74 w 685"/>
                    <a:gd name="T101" fmla="*/ 1328 h 1506"/>
                    <a:gd name="T102" fmla="*/ 86 w 685"/>
                    <a:gd name="T103" fmla="*/ 1378 h 1506"/>
                    <a:gd name="T104" fmla="*/ 57 w 685"/>
                    <a:gd name="T105" fmla="*/ 1380 h 1506"/>
                    <a:gd name="T106" fmla="*/ 60 w 685"/>
                    <a:gd name="T107" fmla="*/ 1411 h 1506"/>
                    <a:gd name="T108" fmla="*/ 48 w 685"/>
                    <a:gd name="T109" fmla="*/ 1431 h 1506"/>
                    <a:gd name="T110" fmla="*/ 23 w 685"/>
                    <a:gd name="T111" fmla="*/ 1455 h 1506"/>
                    <a:gd name="T112" fmla="*/ 14 w 685"/>
                    <a:gd name="T113" fmla="*/ 1476 h 15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85" h="1506">
                      <a:moveTo>
                        <a:pt x="0" y="1499"/>
                      </a:moveTo>
                      <a:lnTo>
                        <a:pt x="24" y="1412"/>
                      </a:lnTo>
                      <a:lnTo>
                        <a:pt x="58" y="1328"/>
                      </a:lnTo>
                      <a:lnTo>
                        <a:pt x="99" y="1247"/>
                      </a:lnTo>
                      <a:lnTo>
                        <a:pt x="147" y="1170"/>
                      </a:lnTo>
                      <a:lnTo>
                        <a:pt x="199" y="1093"/>
                      </a:lnTo>
                      <a:lnTo>
                        <a:pt x="257" y="1021"/>
                      </a:lnTo>
                      <a:lnTo>
                        <a:pt x="318" y="949"/>
                      </a:lnTo>
                      <a:lnTo>
                        <a:pt x="382" y="882"/>
                      </a:lnTo>
                      <a:lnTo>
                        <a:pt x="397" y="842"/>
                      </a:lnTo>
                      <a:lnTo>
                        <a:pt x="413" y="802"/>
                      </a:lnTo>
                      <a:lnTo>
                        <a:pt x="427" y="762"/>
                      </a:lnTo>
                      <a:lnTo>
                        <a:pt x="442" y="722"/>
                      </a:lnTo>
                      <a:lnTo>
                        <a:pt x="455" y="680"/>
                      </a:lnTo>
                      <a:lnTo>
                        <a:pt x="470" y="639"/>
                      </a:lnTo>
                      <a:lnTo>
                        <a:pt x="484" y="598"/>
                      </a:lnTo>
                      <a:lnTo>
                        <a:pt x="499" y="559"/>
                      </a:lnTo>
                      <a:lnTo>
                        <a:pt x="503" y="481"/>
                      </a:lnTo>
                      <a:lnTo>
                        <a:pt x="511" y="404"/>
                      </a:lnTo>
                      <a:lnTo>
                        <a:pt x="519" y="329"/>
                      </a:lnTo>
                      <a:lnTo>
                        <a:pt x="533" y="257"/>
                      </a:lnTo>
                      <a:lnTo>
                        <a:pt x="552" y="187"/>
                      </a:lnTo>
                      <a:lnTo>
                        <a:pt x="582" y="120"/>
                      </a:lnTo>
                      <a:lnTo>
                        <a:pt x="621" y="57"/>
                      </a:lnTo>
                      <a:lnTo>
                        <a:pt x="672" y="0"/>
                      </a:lnTo>
                      <a:lnTo>
                        <a:pt x="685" y="0"/>
                      </a:lnTo>
                      <a:lnTo>
                        <a:pt x="685" y="22"/>
                      </a:lnTo>
                      <a:lnTo>
                        <a:pt x="672" y="22"/>
                      </a:lnTo>
                      <a:lnTo>
                        <a:pt x="667" y="31"/>
                      </a:lnTo>
                      <a:lnTo>
                        <a:pt x="670" y="40"/>
                      </a:lnTo>
                      <a:lnTo>
                        <a:pt x="675" y="49"/>
                      </a:lnTo>
                      <a:lnTo>
                        <a:pt x="675" y="59"/>
                      </a:lnTo>
                      <a:lnTo>
                        <a:pt x="668" y="55"/>
                      </a:lnTo>
                      <a:lnTo>
                        <a:pt x="663" y="51"/>
                      </a:lnTo>
                      <a:lnTo>
                        <a:pt x="656" y="48"/>
                      </a:lnTo>
                      <a:lnTo>
                        <a:pt x="647" y="49"/>
                      </a:lnTo>
                      <a:lnTo>
                        <a:pt x="646" y="58"/>
                      </a:lnTo>
                      <a:lnTo>
                        <a:pt x="652" y="68"/>
                      </a:lnTo>
                      <a:lnTo>
                        <a:pt x="654" y="73"/>
                      </a:lnTo>
                      <a:lnTo>
                        <a:pt x="657" y="79"/>
                      </a:lnTo>
                      <a:lnTo>
                        <a:pt x="658" y="85"/>
                      </a:lnTo>
                      <a:lnTo>
                        <a:pt x="658" y="93"/>
                      </a:lnTo>
                      <a:lnTo>
                        <a:pt x="651" y="89"/>
                      </a:lnTo>
                      <a:lnTo>
                        <a:pt x="644" y="86"/>
                      </a:lnTo>
                      <a:lnTo>
                        <a:pt x="638" y="83"/>
                      </a:lnTo>
                      <a:lnTo>
                        <a:pt x="634" y="83"/>
                      </a:lnTo>
                      <a:lnTo>
                        <a:pt x="628" y="87"/>
                      </a:lnTo>
                      <a:lnTo>
                        <a:pt x="627" y="93"/>
                      </a:lnTo>
                      <a:lnTo>
                        <a:pt x="627" y="97"/>
                      </a:lnTo>
                      <a:lnTo>
                        <a:pt x="630" y="103"/>
                      </a:lnTo>
                      <a:lnTo>
                        <a:pt x="635" y="113"/>
                      </a:lnTo>
                      <a:lnTo>
                        <a:pt x="637" y="125"/>
                      </a:lnTo>
                      <a:lnTo>
                        <a:pt x="628" y="121"/>
                      </a:lnTo>
                      <a:lnTo>
                        <a:pt x="618" y="117"/>
                      </a:lnTo>
                      <a:lnTo>
                        <a:pt x="609" y="115"/>
                      </a:lnTo>
                      <a:lnTo>
                        <a:pt x="603" y="118"/>
                      </a:lnTo>
                      <a:lnTo>
                        <a:pt x="606" y="127"/>
                      </a:lnTo>
                      <a:lnTo>
                        <a:pt x="610" y="136"/>
                      </a:lnTo>
                      <a:lnTo>
                        <a:pt x="613" y="145"/>
                      </a:lnTo>
                      <a:lnTo>
                        <a:pt x="617" y="155"/>
                      </a:lnTo>
                      <a:lnTo>
                        <a:pt x="609" y="152"/>
                      </a:lnTo>
                      <a:lnTo>
                        <a:pt x="602" y="150"/>
                      </a:lnTo>
                      <a:lnTo>
                        <a:pt x="594" y="149"/>
                      </a:lnTo>
                      <a:lnTo>
                        <a:pt x="589" y="155"/>
                      </a:lnTo>
                      <a:lnTo>
                        <a:pt x="592" y="165"/>
                      </a:lnTo>
                      <a:lnTo>
                        <a:pt x="599" y="173"/>
                      </a:lnTo>
                      <a:lnTo>
                        <a:pt x="602" y="176"/>
                      </a:lnTo>
                      <a:lnTo>
                        <a:pt x="605" y="181"/>
                      </a:lnTo>
                      <a:lnTo>
                        <a:pt x="606" y="186"/>
                      </a:lnTo>
                      <a:lnTo>
                        <a:pt x="607" y="193"/>
                      </a:lnTo>
                      <a:lnTo>
                        <a:pt x="597" y="189"/>
                      </a:lnTo>
                      <a:lnTo>
                        <a:pt x="589" y="183"/>
                      </a:lnTo>
                      <a:lnTo>
                        <a:pt x="584" y="180"/>
                      </a:lnTo>
                      <a:lnTo>
                        <a:pt x="580" y="180"/>
                      </a:lnTo>
                      <a:lnTo>
                        <a:pt x="575" y="181"/>
                      </a:lnTo>
                      <a:lnTo>
                        <a:pt x="572" y="187"/>
                      </a:lnTo>
                      <a:lnTo>
                        <a:pt x="596" y="231"/>
                      </a:lnTo>
                      <a:lnTo>
                        <a:pt x="586" y="235"/>
                      </a:lnTo>
                      <a:lnTo>
                        <a:pt x="578" y="232"/>
                      </a:lnTo>
                      <a:lnTo>
                        <a:pt x="570" y="228"/>
                      </a:lnTo>
                      <a:lnTo>
                        <a:pt x="562" y="231"/>
                      </a:lnTo>
                      <a:lnTo>
                        <a:pt x="579" y="270"/>
                      </a:lnTo>
                      <a:lnTo>
                        <a:pt x="571" y="267"/>
                      </a:lnTo>
                      <a:lnTo>
                        <a:pt x="564" y="264"/>
                      </a:lnTo>
                      <a:lnTo>
                        <a:pt x="557" y="264"/>
                      </a:lnTo>
                      <a:lnTo>
                        <a:pt x="551" y="270"/>
                      </a:lnTo>
                      <a:lnTo>
                        <a:pt x="575" y="314"/>
                      </a:lnTo>
                      <a:lnTo>
                        <a:pt x="537" y="314"/>
                      </a:lnTo>
                      <a:lnTo>
                        <a:pt x="569" y="352"/>
                      </a:lnTo>
                      <a:lnTo>
                        <a:pt x="537" y="348"/>
                      </a:lnTo>
                      <a:lnTo>
                        <a:pt x="535" y="353"/>
                      </a:lnTo>
                      <a:lnTo>
                        <a:pt x="537" y="359"/>
                      </a:lnTo>
                      <a:lnTo>
                        <a:pt x="539" y="365"/>
                      </a:lnTo>
                      <a:lnTo>
                        <a:pt x="543" y="371"/>
                      </a:lnTo>
                      <a:lnTo>
                        <a:pt x="547" y="375"/>
                      </a:lnTo>
                      <a:lnTo>
                        <a:pt x="552" y="380"/>
                      </a:lnTo>
                      <a:lnTo>
                        <a:pt x="556" y="386"/>
                      </a:lnTo>
                      <a:lnTo>
                        <a:pt x="559" y="393"/>
                      </a:lnTo>
                      <a:lnTo>
                        <a:pt x="550" y="395"/>
                      </a:lnTo>
                      <a:lnTo>
                        <a:pt x="542" y="391"/>
                      </a:lnTo>
                      <a:lnTo>
                        <a:pt x="532" y="387"/>
                      </a:lnTo>
                      <a:lnTo>
                        <a:pt x="524" y="390"/>
                      </a:lnTo>
                      <a:lnTo>
                        <a:pt x="551" y="435"/>
                      </a:lnTo>
                      <a:lnTo>
                        <a:pt x="543" y="435"/>
                      </a:lnTo>
                      <a:lnTo>
                        <a:pt x="537" y="433"/>
                      </a:lnTo>
                      <a:lnTo>
                        <a:pt x="532" y="431"/>
                      </a:lnTo>
                      <a:lnTo>
                        <a:pt x="527" y="435"/>
                      </a:lnTo>
                      <a:lnTo>
                        <a:pt x="527" y="440"/>
                      </a:lnTo>
                      <a:lnTo>
                        <a:pt x="529" y="445"/>
                      </a:lnTo>
                      <a:lnTo>
                        <a:pt x="532" y="450"/>
                      </a:lnTo>
                      <a:lnTo>
                        <a:pt x="536" y="456"/>
                      </a:lnTo>
                      <a:lnTo>
                        <a:pt x="539" y="462"/>
                      </a:lnTo>
                      <a:lnTo>
                        <a:pt x="543" y="467"/>
                      </a:lnTo>
                      <a:lnTo>
                        <a:pt x="547" y="473"/>
                      </a:lnTo>
                      <a:lnTo>
                        <a:pt x="551" y="479"/>
                      </a:lnTo>
                      <a:lnTo>
                        <a:pt x="520" y="483"/>
                      </a:lnTo>
                      <a:lnTo>
                        <a:pt x="525" y="490"/>
                      </a:lnTo>
                      <a:lnTo>
                        <a:pt x="533" y="498"/>
                      </a:lnTo>
                      <a:lnTo>
                        <a:pt x="536" y="501"/>
                      </a:lnTo>
                      <a:lnTo>
                        <a:pt x="540" y="506"/>
                      </a:lnTo>
                      <a:lnTo>
                        <a:pt x="542" y="511"/>
                      </a:lnTo>
                      <a:lnTo>
                        <a:pt x="544" y="518"/>
                      </a:lnTo>
                      <a:lnTo>
                        <a:pt x="535" y="517"/>
                      </a:lnTo>
                      <a:lnTo>
                        <a:pt x="529" y="516"/>
                      </a:lnTo>
                      <a:lnTo>
                        <a:pt x="523" y="513"/>
                      </a:lnTo>
                      <a:lnTo>
                        <a:pt x="517" y="514"/>
                      </a:lnTo>
                      <a:lnTo>
                        <a:pt x="516" y="519"/>
                      </a:lnTo>
                      <a:lnTo>
                        <a:pt x="517" y="525"/>
                      </a:lnTo>
                      <a:lnTo>
                        <a:pt x="520" y="531"/>
                      </a:lnTo>
                      <a:lnTo>
                        <a:pt x="524" y="537"/>
                      </a:lnTo>
                      <a:lnTo>
                        <a:pt x="533" y="547"/>
                      </a:lnTo>
                      <a:lnTo>
                        <a:pt x="544" y="559"/>
                      </a:lnTo>
                      <a:lnTo>
                        <a:pt x="534" y="559"/>
                      </a:lnTo>
                      <a:lnTo>
                        <a:pt x="526" y="556"/>
                      </a:lnTo>
                      <a:lnTo>
                        <a:pt x="522" y="554"/>
                      </a:lnTo>
                      <a:lnTo>
                        <a:pt x="519" y="554"/>
                      </a:lnTo>
                      <a:lnTo>
                        <a:pt x="516" y="556"/>
                      </a:lnTo>
                      <a:lnTo>
                        <a:pt x="514" y="562"/>
                      </a:lnTo>
                      <a:lnTo>
                        <a:pt x="516" y="567"/>
                      </a:lnTo>
                      <a:lnTo>
                        <a:pt x="519" y="571"/>
                      </a:lnTo>
                      <a:lnTo>
                        <a:pt x="523" y="575"/>
                      </a:lnTo>
                      <a:lnTo>
                        <a:pt x="527" y="579"/>
                      </a:lnTo>
                      <a:lnTo>
                        <a:pt x="530" y="582"/>
                      </a:lnTo>
                      <a:lnTo>
                        <a:pt x="533" y="587"/>
                      </a:lnTo>
                      <a:lnTo>
                        <a:pt x="535" y="592"/>
                      </a:lnTo>
                      <a:lnTo>
                        <a:pt x="537" y="600"/>
                      </a:lnTo>
                      <a:lnTo>
                        <a:pt x="503" y="600"/>
                      </a:lnTo>
                      <a:lnTo>
                        <a:pt x="504" y="606"/>
                      </a:lnTo>
                      <a:lnTo>
                        <a:pt x="509" y="613"/>
                      </a:lnTo>
                      <a:lnTo>
                        <a:pt x="513" y="617"/>
                      </a:lnTo>
                      <a:lnTo>
                        <a:pt x="518" y="623"/>
                      </a:lnTo>
                      <a:lnTo>
                        <a:pt x="522" y="627"/>
                      </a:lnTo>
                      <a:lnTo>
                        <a:pt x="527" y="633"/>
                      </a:lnTo>
                      <a:lnTo>
                        <a:pt x="529" y="639"/>
                      </a:lnTo>
                      <a:lnTo>
                        <a:pt x="531" y="648"/>
                      </a:lnTo>
                      <a:lnTo>
                        <a:pt x="521" y="647"/>
                      </a:lnTo>
                      <a:lnTo>
                        <a:pt x="515" y="643"/>
                      </a:lnTo>
                      <a:lnTo>
                        <a:pt x="511" y="640"/>
                      </a:lnTo>
                      <a:lnTo>
                        <a:pt x="507" y="639"/>
                      </a:lnTo>
                      <a:lnTo>
                        <a:pt x="501" y="638"/>
                      </a:lnTo>
                      <a:lnTo>
                        <a:pt x="496" y="641"/>
                      </a:lnTo>
                      <a:lnTo>
                        <a:pt x="493" y="647"/>
                      </a:lnTo>
                      <a:lnTo>
                        <a:pt x="494" y="653"/>
                      </a:lnTo>
                      <a:lnTo>
                        <a:pt x="496" y="660"/>
                      </a:lnTo>
                      <a:lnTo>
                        <a:pt x="500" y="667"/>
                      </a:lnTo>
                      <a:lnTo>
                        <a:pt x="503" y="673"/>
                      </a:lnTo>
                      <a:lnTo>
                        <a:pt x="509" y="680"/>
                      </a:lnTo>
                      <a:lnTo>
                        <a:pt x="513" y="686"/>
                      </a:lnTo>
                      <a:lnTo>
                        <a:pt x="517" y="693"/>
                      </a:lnTo>
                      <a:lnTo>
                        <a:pt x="508" y="692"/>
                      </a:lnTo>
                      <a:lnTo>
                        <a:pt x="498" y="688"/>
                      </a:lnTo>
                      <a:lnTo>
                        <a:pt x="488" y="685"/>
                      </a:lnTo>
                      <a:lnTo>
                        <a:pt x="479" y="689"/>
                      </a:lnTo>
                      <a:lnTo>
                        <a:pt x="483" y="696"/>
                      </a:lnTo>
                      <a:lnTo>
                        <a:pt x="489" y="704"/>
                      </a:lnTo>
                      <a:lnTo>
                        <a:pt x="493" y="714"/>
                      </a:lnTo>
                      <a:lnTo>
                        <a:pt x="499" y="724"/>
                      </a:lnTo>
                      <a:lnTo>
                        <a:pt x="469" y="724"/>
                      </a:lnTo>
                      <a:lnTo>
                        <a:pt x="489" y="766"/>
                      </a:lnTo>
                      <a:lnTo>
                        <a:pt x="479" y="763"/>
                      </a:lnTo>
                      <a:lnTo>
                        <a:pt x="472" y="758"/>
                      </a:lnTo>
                      <a:lnTo>
                        <a:pt x="464" y="753"/>
                      </a:lnTo>
                      <a:lnTo>
                        <a:pt x="454" y="759"/>
                      </a:lnTo>
                      <a:lnTo>
                        <a:pt x="479" y="803"/>
                      </a:lnTo>
                      <a:lnTo>
                        <a:pt x="468" y="799"/>
                      </a:lnTo>
                      <a:lnTo>
                        <a:pt x="459" y="794"/>
                      </a:lnTo>
                      <a:lnTo>
                        <a:pt x="452" y="791"/>
                      </a:lnTo>
                      <a:lnTo>
                        <a:pt x="448" y="792"/>
                      </a:lnTo>
                      <a:lnTo>
                        <a:pt x="444" y="793"/>
                      </a:lnTo>
                      <a:lnTo>
                        <a:pt x="441" y="799"/>
                      </a:lnTo>
                      <a:lnTo>
                        <a:pt x="448" y="810"/>
                      </a:lnTo>
                      <a:lnTo>
                        <a:pt x="455" y="820"/>
                      </a:lnTo>
                      <a:lnTo>
                        <a:pt x="461" y="830"/>
                      </a:lnTo>
                      <a:lnTo>
                        <a:pt x="462" y="841"/>
                      </a:lnTo>
                      <a:lnTo>
                        <a:pt x="453" y="836"/>
                      </a:lnTo>
                      <a:lnTo>
                        <a:pt x="446" y="832"/>
                      </a:lnTo>
                      <a:lnTo>
                        <a:pt x="438" y="829"/>
                      </a:lnTo>
                      <a:lnTo>
                        <a:pt x="431" y="827"/>
                      </a:lnTo>
                      <a:lnTo>
                        <a:pt x="429" y="837"/>
                      </a:lnTo>
                      <a:lnTo>
                        <a:pt x="433" y="847"/>
                      </a:lnTo>
                      <a:lnTo>
                        <a:pt x="438" y="858"/>
                      </a:lnTo>
                      <a:lnTo>
                        <a:pt x="441" y="869"/>
                      </a:lnTo>
                      <a:lnTo>
                        <a:pt x="432" y="865"/>
                      </a:lnTo>
                      <a:lnTo>
                        <a:pt x="423" y="858"/>
                      </a:lnTo>
                      <a:lnTo>
                        <a:pt x="418" y="854"/>
                      </a:lnTo>
                      <a:lnTo>
                        <a:pt x="413" y="852"/>
                      </a:lnTo>
                      <a:lnTo>
                        <a:pt x="407" y="854"/>
                      </a:lnTo>
                      <a:lnTo>
                        <a:pt x="403" y="859"/>
                      </a:lnTo>
                      <a:lnTo>
                        <a:pt x="403" y="863"/>
                      </a:lnTo>
                      <a:lnTo>
                        <a:pt x="405" y="869"/>
                      </a:lnTo>
                      <a:lnTo>
                        <a:pt x="406" y="874"/>
                      </a:lnTo>
                      <a:lnTo>
                        <a:pt x="408" y="880"/>
                      </a:lnTo>
                      <a:lnTo>
                        <a:pt x="410" y="885"/>
                      </a:lnTo>
                      <a:lnTo>
                        <a:pt x="411" y="891"/>
                      </a:lnTo>
                      <a:lnTo>
                        <a:pt x="410" y="897"/>
                      </a:lnTo>
                      <a:lnTo>
                        <a:pt x="410" y="904"/>
                      </a:lnTo>
                      <a:lnTo>
                        <a:pt x="402" y="898"/>
                      </a:lnTo>
                      <a:lnTo>
                        <a:pt x="397" y="894"/>
                      </a:lnTo>
                      <a:lnTo>
                        <a:pt x="392" y="891"/>
                      </a:lnTo>
                      <a:lnTo>
                        <a:pt x="386" y="892"/>
                      </a:lnTo>
                      <a:lnTo>
                        <a:pt x="382" y="899"/>
                      </a:lnTo>
                      <a:lnTo>
                        <a:pt x="385" y="909"/>
                      </a:lnTo>
                      <a:lnTo>
                        <a:pt x="388" y="917"/>
                      </a:lnTo>
                      <a:lnTo>
                        <a:pt x="389" y="927"/>
                      </a:lnTo>
                      <a:lnTo>
                        <a:pt x="361" y="914"/>
                      </a:lnTo>
                      <a:lnTo>
                        <a:pt x="361" y="955"/>
                      </a:lnTo>
                      <a:lnTo>
                        <a:pt x="354" y="951"/>
                      </a:lnTo>
                      <a:lnTo>
                        <a:pt x="349" y="948"/>
                      </a:lnTo>
                      <a:lnTo>
                        <a:pt x="342" y="946"/>
                      </a:lnTo>
                      <a:lnTo>
                        <a:pt x="334" y="947"/>
                      </a:lnTo>
                      <a:lnTo>
                        <a:pt x="334" y="956"/>
                      </a:lnTo>
                      <a:lnTo>
                        <a:pt x="337" y="965"/>
                      </a:lnTo>
                      <a:lnTo>
                        <a:pt x="339" y="975"/>
                      </a:lnTo>
                      <a:lnTo>
                        <a:pt x="338" y="986"/>
                      </a:lnTo>
                      <a:lnTo>
                        <a:pt x="313" y="972"/>
                      </a:lnTo>
                      <a:lnTo>
                        <a:pt x="311" y="982"/>
                      </a:lnTo>
                      <a:lnTo>
                        <a:pt x="315" y="992"/>
                      </a:lnTo>
                      <a:lnTo>
                        <a:pt x="316" y="997"/>
                      </a:lnTo>
                      <a:lnTo>
                        <a:pt x="318" y="1004"/>
                      </a:lnTo>
                      <a:lnTo>
                        <a:pt x="317" y="1010"/>
                      </a:lnTo>
                      <a:lnTo>
                        <a:pt x="317" y="1017"/>
                      </a:lnTo>
                      <a:lnTo>
                        <a:pt x="310" y="1013"/>
                      </a:lnTo>
                      <a:lnTo>
                        <a:pt x="305" y="1010"/>
                      </a:lnTo>
                      <a:lnTo>
                        <a:pt x="298" y="1006"/>
                      </a:lnTo>
                      <a:lnTo>
                        <a:pt x="289" y="1003"/>
                      </a:lnTo>
                      <a:lnTo>
                        <a:pt x="286" y="1010"/>
                      </a:lnTo>
                      <a:lnTo>
                        <a:pt x="287" y="1017"/>
                      </a:lnTo>
                      <a:lnTo>
                        <a:pt x="290" y="1024"/>
                      </a:lnTo>
                      <a:lnTo>
                        <a:pt x="294" y="1031"/>
                      </a:lnTo>
                      <a:lnTo>
                        <a:pt x="296" y="1037"/>
                      </a:lnTo>
                      <a:lnTo>
                        <a:pt x="299" y="1044"/>
                      </a:lnTo>
                      <a:lnTo>
                        <a:pt x="299" y="1051"/>
                      </a:lnTo>
                      <a:lnTo>
                        <a:pt x="296" y="1058"/>
                      </a:lnTo>
                      <a:lnTo>
                        <a:pt x="288" y="1052"/>
                      </a:lnTo>
                      <a:lnTo>
                        <a:pt x="282" y="1044"/>
                      </a:lnTo>
                      <a:lnTo>
                        <a:pt x="275" y="1039"/>
                      </a:lnTo>
                      <a:lnTo>
                        <a:pt x="269" y="1037"/>
                      </a:lnTo>
                      <a:lnTo>
                        <a:pt x="267" y="1043"/>
                      </a:lnTo>
                      <a:lnTo>
                        <a:pt x="267" y="1049"/>
                      </a:lnTo>
                      <a:lnTo>
                        <a:pt x="269" y="1056"/>
                      </a:lnTo>
                      <a:lnTo>
                        <a:pt x="272" y="1063"/>
                      </a:lnTo>
                      <a:lnTo>
                        <a:pt x="273" y="1069"/>
                      </a:lnTo>
                      <a:lnTo>
                        <a:pt x="275" y="1076"/>
                      </a:lnTo>
                      <a:lnTo>
                        <a:pt x="274" y="1082"/>
                      </a:lnTo>
                      <a:lnTo>
                        <a:pt x="272" y="1089"/>
                      </a:lnTo>
                      <a:lnTo>
                        <a:pt x="263" y="1083"/>
                      </a:lnTo>
                      <a:lnTo>
                        <a:pt x="256" y="1078"/>
                      </a:lnTo>
                      <a:lnTo>
                        <a:pt x="248" y="1073"/>
                      </a:lnTo>
                      <a:lnTo>
                        <a:pt x="241" y="1069"/>
                      </a:lnTo>
                      <a:lnTo>
                        <a:pt x="237" y="1073"/>
                      </a:lnTo>
                      <a:lnTo>
                        <a:pt x="237" y="1079"/>
                      </a:lnTo>
                      <a:lnTo>
                        <a:pt x="237" y="1085"/>
                      </a:lnTo>
                      <a:lnTo>
                        <a:pt x="240" y="1092"/>
                      </a:lnTo>
                      <a:lnTo>
                        <a:pt x="242" y="1098"/>
                      </a:lnTo>
                      <a:lnTo>
                        <a:pt x="245" y="1106"/>
                      </a:lnTo>
                      <a:lnTo>
                        <a:pt x="246" y="1113"/>
                      </a:lnTo>
                      <a:lnTo>
                        <a:pt x="248" y="1120"/>
                      </a:lnTo>
                      <a:lnTo>
                        <a:pt x="240" y="1117"/>
                      </a:lnTo>
                      <a:lnTo>
                        <a:pt x="232" y="1110"/>
                      </a:lnTo>
                      <a:lnTo>
                        <a:pt x="226" y="1106"/>
                      </a:lnTo>
                      <a:lnTo>
                        <a:pt x="222" y="1104"/>
                      </a:lnTo>
                      <a:lnTo>
                        <a:pt x="216" y="1105"/>
                      </a:lnTo>
                      <a:lnTo>
                        <a:pt x="213" y="1110"/>
                      </a:lnTo>
                      <a:lnTo>
                        <a:pt x="213" y="1115"/>
                      </a:lnTo>
                      <a:lnTo>
                        <a:pt x="216" y="1120"/>
                      </a:lnTo>
                      <a:lnTo>
                        <a:pt x="218" y="1126"/>
                      </a:lnTo>
                      <a:lnTo>
                        <a:pt x="222" y="1132"/>
                      </a:lnTo>
                      <a:lnTo>
                        <a:pt x="223" y="1138"/>
                      </a:lnTo>
                      <a:lnTo>
                        <a:pt x="225" y="1144"/>
                      </a:lnTo>
                      <a:lnTo>
                        <a:pt x="224" y="1151"/>
                      </a:lnTo>
                      <a:lnTo>
                        <a:pt x="224" y="1158"/>
                      </a:lnTo>
                      <a:lnTo>
                        <a:pt x="217" y="1152"/>
                      </a:lnTo>
                      <a:lnTo>
                        <a:pt x="212" y="1146"/>
                      </a:lnTo>
                      <a:lnTo>
                        <a:pt x="205" y="1141"/>
                      </a:lnTo>
                      <a:lnTo>
                        <a:pt x="196" y="1140"/>
                      </a:lnTo>
                      <a:lnTo>
                        <a:pt x="191" y="1146"/>
                      </a:lnTo>
                      <a:lnTo>
                        <a:pt x="190" y="1154"/>
                      </a:lnTo>
                      <a:lnTo>
                        <a:pt x="192" y="1160"/>
                      </a:lnTo>
                      <a:lnTo>
                        <a:pt x="196" y="1166"/>
                      </a:lnTo>
                      <a:lnTo>
                        <a:pt x="200" y="1171"/>
                      </a:lnTo>
                      <a:lnTo>
                        <a:pt x="203" y="1176"/>
                      </a:lnTo>
                      <a:lnTo>
                        <a:pt x="204" y="1182"/>
                      </a:lnTo>
                      <a:lnTo>
                        <a:pt x="203" y="1189"/>
                      </a:lnTo>
                      <a:lnTo>
                        <a:pt x="193" y="1182"/>
                      </a:lnTo>
                      <a:lnTo>
                        <a:pt x="184" y="1175"/>
                      </a:lnTo>
                      <a:lnTo>
                        <a:pt x="175" y="1170"/>
                      </a:lnTo>
                      <a:lnTo>
                        <a:pt x="165" y="1168"/>
                      </a:lnTo>
                      <a:lnTo>
                        <a:pt x="162" y="1175"/>
                      </a:lnTo>
                      <a:lnTo>
                        <a:pt x="163" y="1182"/>
                      </a:lnTo>
                      <a:lnTo>
                        <a:pt x="165" y="1189"/>
                      </a:lnTo>
                      <a:lnTo>
                        <a:pt x="168" y="1197"/>
                      </a:lnTo>
                      <a:lnTo>
                        <a:pt x="170" y="1204"/>
                      </a:lnTo>
                      <a:lnTo>
                        <a:pt x="174" y="1212"/>
                      </a:lnTo>
                      <a:lnTo>
                        <a:pt x="175" y="1219"/>
                      </a:lnTo>
                      <a:lnTo>
                        <a:pt x="176" y="1227"/>
                      </a:lnTo>
                      <a:lnTo>
                        <a:pt x="168" y="1224"/>
                      </a:lnTo>
                      <a:lnTo>
                        <a:pt x="162" y="1220"/>
                      </a:lnTo>
                      <a:lnTo>
                        <a:pt x="157" y="1214"/>
                      </a:lnTo>
                      <a:lnTo>
                        <a:pt x="153" y="1210"/>
                      </a:lnTo>
                      <a:lnTo>
                        <a:pt x="147" y="1205"/>
                      </a:lnTo>
                      <a:lnTo>
                        <a:pt x="142" y="1204"/>
                      </a:lnTo>
                      <a:lnTo>
                        <a:pt x="136" y="1205"/>
                      </a:lnTo>
                      <a:lnTo>
                        <a:pt x="131" y="1210"/>
                      </a:lnTo>
                      <a:lnTo>
                        <a:pt x="131" y="1215"/>
                      </a:lnTo>
                      <a:lnTo>
                        <a:pt x="132" y="1221"/>
                      </a:lnTo>
                      <a:lnTo>
                        <a:pt x="133" y="1227"/>
                      </a:lnTo>
                      <a:lnTo>
                        <a:pt x="136" y="1233"/>
                      </a:lnTo>
                      <a:lnTo>
                        <a:pt x="137" y="1238"/>
                      </a:lnTo>
                      <a:lnTo>
                        <a:pt x="139" y="1244"/>
                      </a:lnTo>
                      <a:lnTo>
                        <a:pt x="140" y="1251"/>
                      </a:lnTo>
                      <a:lnTo>
                        <a:pt x="141" y="1258"/>
                      </a:lnTo>
                      <a:lnTo>
                        <a:pt x="135" y="1257"/>
                      </a:lnTo>
                      <a:lnTo>
                        <a:pt x="130" y="1253"/>
                      </a:lnTo>
                      <a:lnTo>
                        <a:pt x="125" y="1246"/>
                      </a:lnTo>
                      <a:lnTo>
                        <a:pt x="120" y="1240"/>
                      </a:lnTo>
                      <a:lnTo>
                        <a:pt x="114" y="1235"/>
                      </a:lnTo>
                      <a:lnTo>
                        <a:pt x="109" y="1233"/>
                      </a:lnTo>
                      <a:lnTo>
                        <a:pt x="104" y="1235"/>
                      </a:lnTo>
                      <a:lnTo>
                        <a:pt x="100" y="1244"/>
                      </a:lnTo>
                      <a:lnTo>
                        <a:pt x="124" y="1295"/>
                      </a:lnTo>
                      <a:lnTo>
                        <a:pt x="115" y="1290"/>
                      </a:lnTo>
                      <a:lnTo>
                        <a:pt x="109" y="1286"/>
                      </a:lnTo>
                      <a:lnTo>
                        <a:pt x="102" y="1282"/>
                      </a:lnTo>
                      <a:lnTo>
                        <a:pt x="96" y="1278"/>
                      </a:lnTo>
                      <a:lnTo>
                        <a:pt x="91" y="1283"/>
                      </a:lnTo>
                      <a:lnTo>
                        <a:pt x="91" y="1289"/>
                      </a:lnTo>
                      <a:lnTo>
                        <a:pt x="93" y="1296"/>
                      </a:lnTo>
                      <a:lnTo>
                        <a:pt x="98" y="1305"/>
                      </a:lnTo>
                      <a:lnTo>
                        <a:pt x="102" y="1313"/>
                      </a:lnTo>
                      <a:lnTo>
                        <a:pt x="105" y="1321"/>
                      </a:lnTo>
                      <a:lnTo>
                        <a:pt x="105" y="1329"/>
                      </a:lnTo>
                      <a:lnTo>
                        <a:pt x="103" y="1337"/>
                      </a:lnTo>
                      <a:lnTo>
                        <a:pt x="97" y="1335"/>
                      </a:lnTo>
                      <a:lnTo>
                        <a:pt x="93" y="1331"/>
                      </a:lnTo>
                      <a:lnTo>
                        <a:pt x="87" y="1326"/>
                      </a:lnTo>
                      <a:lnTo>
                        <a:pt x="83" y="1323"/>
                      </a:lnTo>
                      <a:lnTo>
                        <a:pt x="74" y="1328"/>
                      </a:lnTo>
                      <a:lnTo>
                        <a:pt x="71" y="1333"/>
                      </a:lnTo>
                      <a:lnTo>
                        <a:pt x="72" y="1339"/>
                      </a:lnTo>
                      <a:lnTo>
                        <a:pt x="77" y="1347"/>
                      </a:lnTo>
                      <a:lnTo>
                        <a:pt x="80" y="1353"/>
                      </a:lnTo>
                      <a:lnTo>
                        <a:pt x="84" y="1361"/>
                      </a:lnTo>
                      <a:lnTo>
                        <a:pt x="86" y="1369"/>
                      </a:lnTo>
                      <a:lnTo>
                        <a:pt x="86" y="1378"/>
                      </a:lnTo>
                      <a:lnTo>
                        <a:pt x="82" y="1372"/>
                      </a:lnTo>
                      <a:lnTo>
                        <a:pt x="77" y="1369"/>
                      </a:lnTo>
                      <a:lnTo>
                        <a:pt x="70" y="1366"/>
                      </a:lnTo>
                      <a:lnTo>
                        <a:pt x="65" y="1361"/>
                      </a:lnTo>
                      <a:lnTo>
                        <a:pt x="59" y="1367"/>
                      </a:lnTo>
                      <a:lnTo>
                        <a:pt x="58" y="1374"/>
                      </a:lnTo>
                      <a:lnTo>
                        <a:pt x="57" y="1380"/>
                      </a:lnTo>
                      <a:lnTo>
                        <a:pt x="60" y="1388"/>
                      </a:lnTo>
                      <a:lnTo>
                        <a:pt x="63" y="1394"/>
                      </a:lnTo>
                      <a:lnTo>
                        <a:pt x="66" y="1402"/>
                      </a:lnTo>
                      <a:lnTo>
                        <a:pt x="69" y="1409"/>
                      </a:lnTo>
                      <a:lnTo>
                        <a:pt x="72" y="1416"/>
                      </a:lnTo>
                      <a:lnTo>
                        <a:pt x="66" y="1413"/>
                      </a:lnTo>
                      <a:lnTo>
                        <a:pt x="60" y="1411"/>
                      </a:lnTo>
                      <a:lnTo>
                        <a:pt x="53" y="1407"/>
                      </a:lnTo>
                      <a:lnTo>
                        <a:pt x="48" y="1403"/>
                      </a:lnTo>
                      <a:lnTo>
                        <a:pt x="42" y="1407"/>
                      </a:lnTo>
                      <a:lnTo>
                        <a:pt x="41" y="1413"/>
                      </a:lnTo>
                      <a:lnTo>
                        <a:pt x="42" y="1419"/>
                      </a:lnTo>
                      <a:lnTo>
                        <a:pt x="45" y="1425"/>
                      </a:lnTo>
                      <a:lnTo>
                        <a:pt x="48" y="1431"/>
                      </a:lnTo>
                      <a:lnTo>
                        <a:pt x="51" y="1437"/>
                      </a:lnTo>
                      <a:lnTo>
                        <a:pt x="53" y="1443"/>
                      </a:lnTo>
                      <a:lnTo>
                        <a:pt x="55" y="1451"/>
                      </a:lnTo>
                      <a:lnTo>
                        <a:pt x="31" y="1437"/>
                      </a:lnTo>
                      <a:lnTo>
                        <a:pt x="24" y="1442"/>
                      </a:lnTo>
                      <a:lnTo>
                        <a:pt x="23" y="1449"/>
                      </a:lnTo>
                      <a:lnTo>
                        <a:pt x="23" y="1455"/>
                      </a:lnTo>
                      <a:lnTo>
                        <a:pt x="26" y="1461"/>
                      </a:lnTo>
                      <a:lnTo>
                        <a:pt x="32" y="1471"/>
                      </a:lnTo>
                      <a:lnTo>
                        <a:pt x="38" y="1482"/>
                      </a:lnTo>
                      <a:lnTo>
                        <a:pt x="32" y="1481"/>
                      </a:lnTo>
                      <a:lnTo>
                        <a:pt x="23" y="1477"/>
                      </a:lnTo>
                      <a:lnTo>
                        <a:pt x="18" y="1475"/>
                      </a:lnTo>
                      <a:lnTo>
                        <a:pt x="14" y="1476"/>
                      </a:lnTo>
                      <a:lnTo>
                        <a:pt x="11" y="1479"/>
                      </a:lnTo>
                      <a:lnTo>
                        <a:pt x="10" y="1488"/>
                      </a:lnTo>
                      <a:lnTo>
                        <a:pt x="13" y="1506"/>
                      </a:lnTo>
                      <a:lnTo>
                        <a:pt x="5" y="1505"/>
                      </a:lnTo>
                      <a:lnTo>
                        <a:pt x="0" y="1499"/>
                      </a:ln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1" name="Freeform 18"/>
                <p:cNvSpPr>
                  <a:spLocks/>
                </p:cNvSpPr>
                <p:nvPr/>
              </p:nvSpPr>
              <p:spPr bwMode="auto">
                <a:xfrm>
                  <a:off x="4786" y="3629"/>
                  <a:ext cx="9" cy="7"/>
                </a:xfrm>
                <a:custGeom>
                  <a:avLst/>
                  <a:gdLst>
                    <a:gd name="T0" fmla="*/ 3 w 38"/>
                    <a:gd name="T1" fmla="*/ 0 h 28"/>
                    <a:gd name="T2" fmla="*/ 7 w 38"/>
                    <a:gd name="T3" fmla="*/ 1 h 28"/>
                    <a:gd name="T4" fmla="*/ 14 w 38"/>
                    <a:gd name="T5" fmla="*/ 3 h 28"/>
                    <a:gd name="T6" fmla="*/ 21 w 38"/>
                    <a:gd name="T7" fmla="*/ 4 h 28"/>
                    <a:gd name="T8" fmla="*/ 30 w 38"/>
                    <a:gd name="T9" fmla="*/ 7 h 28"/>
                    <a:gd name="T10" fmla="*/ 35 w 38"/>
                    <a:gd name="T11" fmla="*/ 9 h 28"/>
                    <a:gd name="T12" fmla="*/ 38 w 38"/>
                    <a:gd name="T13" fmla="*/ 13 h 28"/>
                    <a:gd name="T14" fmla="*/ 38 w 38"/>
                    <a:gd name="T15" fmla="*/ 18 h 28"/>
                    <a:gd name="T16" fmla="*/ 35 w 38"/>
                    <a:gd name="T17" fmla="*/ 28 h 28"/>
                    <a:gd name="T18" fmla="*/ 26 w 38"/>
                    <a:gd name="T19" fmla="*/ 27 h 28"/>
                    <a:gd name="T20" fmla="*/ 20 w 38"/>
                    <a:gd name="T21" fmla="*/ 27 h 28"/>
                    <a:gd name="T22" fmla="*/ 13 w 38"/>
                    <a:gd name="T23" fmla="*/ 24 h 28"/>
                    <a:gd name="T24" fmla="*/ 8 w 38"/>
                    <a:gd name="T25" fmla="*/ 22 h 28"/>
                    <a:gd name="T26" fmla="*/ 3 w 38"/>
                    <a:gd name="T27" fmla="*/ 18 h 28"/>
                    <a:gd name="T28" fmla="*/ 1 w 38"/>
                    <a:gd name="T29" fmla="*/ 14 h 28"/>
                    <a:gd name="T30" fmla="*/ 0 w 38"/>
                    <a:gd name="T31" fmla="*/ 7 h 28"/>
                    <a:gd name="T32" fmla="*/ 3 w 38"/>
                    <a:gd name="T33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8" h="28">
                      <a:moveTo>
                        <a:pt x="3" y="0"/>
                      </a:moveTo>
                      <a:lnTo>
                        <a:pt x="7" y="1"/>
                      </a:lnTo>
                      <a:lnTo>
                        <a:pt x="14" y="3"/>
                      </a:lnTo>
                      <a:lnTo>
                        <a:pt x="21" y="4"/>
                      </a:lnTo>
                      <a:lnTo>
                        <a:pt x="30" y="7"/>
                      </a:lnTo>
                      <a:lnTo>
                        <a:pt x="35" y="9"/>
                      </a:lnTo>
                      <a:lnTo>
                        <a:pt x="38" y="13"/>
                      </a:lnTo>
                      <a:lnTo>
                        <a:pt x="38" y="18"/>
                      </a:lnTo>
                      <a:lnTo>
                        <a:pt x="35" y="28"/>
                      </a:lnTo>
                      <a:lnTo>
                        <a:pt x="26" y="27"/>
                      </a:lnTo>
                      <a:lnTo>
                        <a:pt x="20" y="27"/>
                      </a:lnTo>
                      <a:lnTo>
                        <a:pt x="13" y="24"/>
                      </a:lnTo>
                      <a:lnTo>
                        <a:pt x="8" y="22"/>
                      </a:lnTo>
                      <a:lnTo>
                        <a:pt x="3" y="18"/>
                      </a:lnTo>
                      <a:lnTo>
                        <a:pt x="1" y="14"/>
                      </a:lnTo>
                      <a:lnTo>
                        <a:pt x="0" y="7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2" name="Freeform 19"/>
                <p:cNvSpPr>
                  <a:spLocks/>
                </p:cNvSpPr>
                <p:nvPr/>
              </p:nvSpPr>
              <p:spPr bwMode="auto">
                <a:xfrm>
                  <a:off x="4743" y="3622"/>
                  <a:ext cx="11" cy="14"/>
                </a:xfrm>
                <a:custGeom>
                  <a:avLst/>
                  <a:gdLst>
                    <a:gd name="T0" fmla="*/ 11 w 45"/>
                    <a:gd name="T1" fmla="*/ 0 h 56"/>
                    <a:gd name="T2" fmla="*/ 45 w 45"/>
                    <a:gd name="T3" fmla="*/ 21 h 56"/>
                    <a:gd name="T4" fmla="*/ 38 w 45"/>
                    <a:gd name="T5" fmla="*/ 56 h 56"/>
                    <a:gd name="T6" fmla="*/ 0 w 45"/>
                    <a:gd name="T7" fmla="*/ 42 h 56"/>
                    <a:gd name="T8" fmla="*/ 11 w 45"/>
                    <a:gd name="T9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56">
                      <a:moveTo>
                        <a:pt x="11" y="0"/>
                      </a:moveTo>
                      <a:lnTo>
                        <a:pt x="45" y="21"/>
                      </a:lnTo>
                      <a:lnTo>
                        <a:pt x="38" y="56"/>
                      </a:lnTo>
                      <a:lnTo>
                        <a:pt x="0" y="42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3" name="Freeform 20"/>
                <p:cNvSpPr>
                  <a:spLocks/>
                </p:cNvSpPr>
                <p:nvPr/>
              </p:nvSpPr>
              <p:spPr bwMode="auto">
                <a:xfrm>
                  <a:off x="4865" y="3620"/>
                  <a:ext cx="4" cy="14"/>
                </a:xfrm>
                <a:custGeom>
                  <a:avLst/>
                  <a:gdLst>
                    <a:gd name="T0" fmla="*/ 3 w 16"/>
                    <a:gd name="T1" fmla="*/ 55 h 55"/>
                    <a:gd name="T2" fmla="*/ 0 w 16"/>
                    <a:gd name="T3" fmla="*/ 48 h 55"/>
                    <a:gd name="T4" fmla="*/ 0 w 16"/>
                    <a:gd name="T5" fmla="*/ 42 h 55"/>
                    <a:gd name="T6" fmla="*/ 0 w 16"/>
                    <a:gd name="T7" fmla="*/ 35 h 55"/>
                    <a:gd name="T8" fmla="*/ 1 w 16"/>
                    <a:gd name="T9" fmla="*/ 29 h 55"/>
                    <a:gd name="T10" fmla="*/ 2 w 16"/>
                    <a:gd name="T11" fmla="*/ 22 h 55"/>
                    <a:gd name="T12" fmla="*/ 4 w 16"/>
                    <a:gd name="T13" fmla="*/ 15 h 55"/>
                    <a:gd name="T14" fmla="*/ 5 w 16"/>
                    <a:gd name="T15" fmla="*/ 7 h 55"/>
                    <a:gd name="T16" fmla="*/ 6 w 16"/>
                    <a:gd name="T17" fmla="*/ 0 h 55"/>
                    <a:gd name="T18" fmla="*/ 16 w 16"/>
                    <a:gd name="T19" fmla="*/ 0 h 55"/>
                    <a:gd name="T20" fmla="*/ 10 w 16"/>
                    <a:gd name="T21" fmla="*/ 55 h 55"/>
                    <a:gd name="T22" fmla="*/ 3 w 16"/>
                    <a:gd name="T23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" h="55">
                      <a:moveTo>
                        <a:pt x="3" y="55"/>
                      </a:moveTo>
                      <a:lnTo>
                        <a:pt x="0" y="48"/>
                      </a:lnTo>
                      <a:lnTo>
                        <a:pt x="0" y="42"/>
                      </a:lnTo>
                      <a:lnTo>
                        <a:pt x="0" y="35"/>
                      </a:lnTo>
                      <a:lnTo>
                        <a:pt x="1" y="29"/>
                      </a:lnTo>
                      <a:lnTo>
                        <a:pt x="2" y="22"/>
                      </a:lnTo>
                      <a:lnTo>
                        <a:pt x="4" y="15"/>
                      </a:lnTo>
                      <a:lnTo>
                        <a:pt x="5" y="7"/>
                      </a:lnTo>
                      <a:lnTo>
                        <a:pt x="6" y="0"/>
                      </a:lnTo>
                      <a:lnTo>
                        <a:pt x="16" y="0"/>
                      </a:lnTo>
                      <a:lnTo>
                        <a:pt x="10" y="55"/>
                      </a:lnTo>
                      <a:lnTo>
                        <a:pt x="3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4" name="Freeform 21"/>
                <p:cNvSpPr>
                  <a:spLocks/>
                </p:cNvSpPr>
                <p:nvPr/>
              </p:nvSpPr>
              <p:spPr bwMode="auto">
                <a:xfrm>
                  <a:off x="4817" y="3626"/>
                  <a:ext cx="8" cy="8"/>
                </a:xfrm>
                <a:custGeom>
                  <a:avLst/>
                  <a:gdLst>
                    <a:gd name="T0" fmla="*/ 5 w 32"/>
                    <a:gd name="T1" fmla="*/ 2 h 29"/>
                    <a:gd name="T2" fmla="*/ 11 w 32"/>
                    <a:gd name="T3" fmla="*/ 0 h 29"/>
                    <a:gd name="T4" fmla="*/ 18 w 32"/>
                    <a:gd name="T5" fmla="*/ 3 h 29"/>
                    <a:gd name="T6" fmla="*/ 24 w 32"/>
                    <a:gd name="T7" fmla="*/ 6 h 29"/>
                    <a:gd name="T8" fmla="*/ 32 w 32"/>
                    <a:gd name="T9" fmla="*/ 9 h 29"/>
                    <a:gd name="T10" fmla="*/ 25 w 32"/>
                    <a:gd name="T11" fmla="*/ 29 h 29"/>
                    <a:gd name="T12" fmla="*/ 14 w 32"/>
                    <a:gd name="T13" fmla="*/ 26 h 29"/>
                    <a:gd name="T14" fmla="*/ 6 w 32"/>
                    <a:gd name="T15" fmla="*/ 21 h 29"/>
                    <a:gd name="T16" fmla="*/ 2 w 32"/>
                    <a:gd name="T17" fmla="*/ 17 h 29"/>
                    <a:gd name="T18" fmla="*/ 0 w 32"/>
                    <a:gd name="T19" fmla="*/ 13 h 29"/>
                    <a:gd name="T20" fmla="*/ 0 w 32"/>
                    <a:gd name="T21" fmla="*/ 7 h 29"/>
                    <a:gd name="T22" fmla="*/ 5 w 32"/>
                    <a:gd name="T23" fmla="*/ 2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2" h="29">
                      <a:moveTo>
                        <a:pt x="5" y="2"/>
                      </a:moveTo>
                      <a:lnTo>
                        <a:pt x="11" y="0"/>
                      </a:lnTo>
                      <a:lnTo>
                        <a:pt x="18" y="3"/>
                      </a:lnTo>
                      <a:lnTo>
                        <a:pt x="24" y="6"/>
                      </a:lnTo>
                      <a:lnTo>
                        <a:pt x="32" y="9"/>
                      </a:lnTo>
                      <a:lnTo>
                        <a:pt x="25" y="29"/>
                      </a:lnTo>
                      <a:lnTo>
                        <a:pt x="14" y="26"/>
                      </a:lnTo>
                      <a:lnTo>
                        <a:pt x="6" y="21"/>
                      </a:lnTo>
                      <a:lnTo>
                        <a:pt x="2" y="17"/>
                      </a:lnTo>
                      <a:lnTo>
                        <a:pt x="0" y="13"/>
                      </a:lnTo>
                      <a:lnTo>
                        <a:pt x="0" y="7"/>
                      </a:lnTo>
                      <a:lnTo>
                        <a:pt x="5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5" name="Freeform 22"/>
                <p:cNvSpPr>
                  <a:spLocks/>
                </p:cNvSpPr>
                <p:nvPr/>
              </p:nvSpPr>
              <p:spPr bwMode="auto">
                <a:xfrm>
                  <a:off x="4776" y="3624"/>
                  <a:ext cx="5" cy="8"/>
                </a:xfrm>
                <a:custGeom>
                  <a:avLst/>
                  <a:gdLst>
                    <a:gd name="T0" fmla="*/ 0 w 24"/>
                    <a:gd name="T1" fmla="*/ 1 h 32"/>
                    <a:gd name="T2" fmla="*/ 4 w 24"/>
                    <a:gd name="T3" fmla="*/ 0 h 32"/>
                    <a:gd name="T4" fmla="*/ 9 w 24"/>
                    <a:gd name="T5" fmla="*/ 1 h 32"/>
                    <a:gd name="T6" fmla="*/ 14 w 24"/>
                    <a:gd name="T7" fmla="*/ 3 h 32"/>
                    <a:gd name="T8" fmla="*/ 19 w 24"/>
                    <a:gd name="T9" fmla="*/ 7 h 32"/>
                    <a:gd name="T10" fmla="*/ 21 w 24"/>
                    <a:gd name="T11" fmla="*/ 11 h 32"/>
                    <a:gd name="T12" fmla="*/ 24 w 24"/>
                    <a:gd name="T13" fmla="*/ 17 h 32"/>
                    <a:gd name="T14" fmla="*/ 24 w 24"/>
                    <a:gd name="T15" fmla="*/ 23 h 32"/>
                    <a:gd name="T16" fmla="*/ 20 w 24"/>
                    <a:gd name="T17" fmla="*/ 32 h 32"/>
                    <a:gd name="T18" fmla="*/ 0 w 24"/>
                    <a:gd name="T19" fmla="*/ 25 h 32"/>
                    <a:gd name="T20" fmla="*/ 0 w 24"/>
                    <a:gd name="T21" fmla="*/ 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4" h="32">
                      <a:moveTo>
                        <a:pt x="0" y="1"/>
                      </a:moveTo>
                      <a:lnTo>
                        <a:pt x="4" y="0"/>
                      </a:lnTo>
                      <a:lnTo>
                        <a:pt x="9" y="1"/>
                      </a:lnTo>
                      <a:lnTo>
                        <a:pt x="14" y="3"/>
                      </a:lnTo>
                      <a:lnTo>
                        <a:pt x="19" y="7"/>
                      </a:lnTo>
                      <a:lnTo>
                        <a:pt x="21" y="11"/>
                      </a:lnTo>
                      <a:lnTo>
                        <a:pt x="24" y="17"/>
                      </a:lnTo>
                      <a:lnTo>
                        <a:pt x="24" y="23"/>
                      </a:lnTo>
                      <a:lnTo>
                        <a:pt x="20" y="32"/>
                      </a:lnTo>
                      <a:lnTo>
                        <a:pt x="0" y="2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6" name="Freeform 23"/>
                <p:cNvSpPr>
                  <a:spLocks/>
                </p:cNvSpPr>
                <p:nvPr/>
              </p:nvSpPr>
              <p:spPr bwMode="auto">
                <a:xfrm>
                  <a:off x="4803" y="3621"/>
                  <a:ext cx="9" cy="9"/>
                </a:xfrm>
                <a:custGeom>
                  <a:avLst/>
                  <a:gdLst>
                    <a:gd name="T0" fmla="*/ 0 w 34"/>
                    <a:gd name="T1" fmla="*/ 23 h 36"/>
                    <a:gd name="T2" fmla="*/ 0 w 34"/>
                    <a:gd name="T3" fmla="*/ 16 h 36"/>
                    <a:gd name="T4" fmla="*/ 2 w 34"/>
                    <a:gd name="T5" fmla="*/ 13 h 36"/>
                    <a:gd name="T6" fmla="*/ 3 w 34"/>
                    <a:gd name="T7" fmla="*/ 7 h 36"/>
                    <a:gd name="T8" fmla="*/ 3 w 34"/>
                    <a:gd name="T9" fmla="*/ 2 h 36"/>
                    <a:gd name="T10" fmla="*/ 11 w 34"/>
                    <a:gd name="T11" fmla="*/ 0 h 36"/>
                    <a:gd name="T12" fmla="*/ 19 w 34"/>
                    <a:gd name="T13" fmla="*/ 2 h 36"/>
                    <a:gd name="T14" fmla="*/ 26 w 34"/>
                    <a:gd name="T15" fmla="*/ 5 h 36"/>
                    <a:gd name="T16" fmla="*/ 34 w 34"/>
                    <a:gd name="T17" fmla="*/ 8 h 36"/>
                    <a:gd name="T18" fmla="*/ 34 w 34"/>
                    <a:gd name="T19" fmla="*/ 36 h 36"/>
                    <a:gd name="T20" fmla="*/ 24 w 34"/>
                    <a:gd name="T21" fmla="*/ 33 h 36"/>
                    <a:gd name="T22" fmla="*/ 16 w 34"/>
                    <a:gd name="T23" fmla="*/ 31 h 36"/>
                    <a:gd name="T24" fmla="*/ 8 w 34"/>
                    <a:gd name="T25" fmla="*/ 27 h 36"/>
                    <a:gd name="T26" fmla="*/ 0 w 34"/>
                    <a:gd name="T27" fmla="*/ 23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" h="36">
                      <a:moveTo>
                        <a:pt x="0" y="23"/>
                      </a:moveTo>
                      <a:lnTo>
                        <a:pt x="0" y="16"/>
                      </a:lnTo>
                      <a:lnTo>
                        <a:pt x="2" y="13"/>
                      </a:lnTo>
                      <a:lnTo>
                        <a:pt x="3" y="7"/>
                      </a:lnTo>
                      <a:lnTo>
                        <a:pt x="3" y="2"/>
                      </a:lnTo>
                      <a:lnTo>
                        <a:pt x="11" y="0"/>
                      </a:lnTo>
                      <a:lnTo>
                        <a:pt x="19" y="2"/>
                      </a:lnTo>
                      <a:lnTo>
                        <a:pt x="26" y="5"/>
                      </a:lnTo>
                      <a:lnTo>
                        <a:pt x="34" y="8"/>
                      </a:lnTo>
                      <a:lnTo>
                        <a:pt x="34" y="36"/>
                      </a:lnTo>
                      <a:lnTo>
                        <a:pt x="24" y="33"/>
                      </a:lnTo>
                      <a:lnTo>
                        <a:pt x="16" y="31"/>
                      </a:lnTo>
                      <a:lnTo>
                        <a:pt x="8" y="27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7" name="Freeform 24"/>
                <p:cNvSpPr>
                  <a:spLocks/>
                </p:cNvSpPr>
                <p:nvPr/>
              </p:nvSpPr>
              <p:spPr bwMode="auto">
                <a:xfrm>
                  <a:off x="4855" y="3621"/>
                  <a:ext cx="6" cy="8"/>
                </a:xfrm>
                <a:custGeom>
                  <a:avLst/>
                  <a:gdLst>
                    <a:gd name="T0" fmla="*/ 0 w 21"/>
                    <a:gd name="T1" fmla="*/ 21 h 31"/>
                    <a:gd name="T2" fmla="*/ 2 w 21"/>
                    <a:gd name="T3" fmla="*/ 16 h 31"/>
                    <a:gd name="T4" fmla="*/ 2 w 21"/>
                    <a:gd name="T5" fmla="*/ 9 h 31"/>
                    <a:gd name="T6" fmla="*/ 2 w 21"/>
                    <a:gd name="T7" fmla="*/ 2 h 31"/>
                    <a:gd name="T8" fmla="*/ 7 w 21"/>
                    <a:gd name="T9" fmla="*/ 0 h 31"/>
                    <a:gd name="T10" fmla="*/ 21 w 21"/>
                    <a:gd name="T11" fmla="*/ 0 h 31"/>
                    <a:gd name="T12" fmla="*/ 14 w 21"/>
                    <a:gd name="T13" fmla="*/ 31 h 31"/>
                    <a:gd name="T14" fmla="*/ 7 w 21"/>
                    <a:gd name="T15" fmla="*/ 27 h 31"/>
                    <a:gd name="T16" fmla="*/ 0 w 21"/>
                    <a:gd name="T17" fmla="*/ 2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" h="31">
                      <a:moveTo>
                        <a:pt x="0" y="21"/>
                      </a:moveTo>
                      <a:lnTo>
                        <a:pt x="2" y="16"/>
                      </a:lnTo>
                      <a:lnTo>
                        <a:pt x="2" y="9"/>
                      </a:lnTo>
                      <a:lnTo>
                        <a:pt x="2" y="2"/>
                      </a:lnTo>
                      <a:lnTo>
                        <a:pt x="7" y="0"/>
                      </a:lnTo>
                      <a:lnTo>
                        <a:pt x="21" y="0"/>
                      </a:lnTo>
                      <a:lnTo>
                        <a:pt x="14" y="31"/>
                      </a:lnTo>
                      <a:lnTo>
                        <a:pt x="7" y="27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8" name="Freeform 25"/>
                <p:cNvSpPr>
                  <a:spLocks/>
                </p:cNvSpPr>
                <p:nvPr/>
              </p:nvSpPr>
              <p:spPr bwMode="auto">
                <a:xfrm>
                  <a:off x="4728" y="3616"/>
                  <a:ext cx="9" cy="13"/>
                </a:xfrm>
                <a:custGeom>
                  <a:avLst/>
                  <a:gdLst>
                    <a:gd name="T0" fmla="*/ 4 w 39"/>
                    <a:gd name="T1" fmla="*/ 7 h 52"/>
                    <a:gd name="T2" fmla="*/ 7 w 39"/>
                    <a:gd name="T3" fmla="*/ 3 h 52"/>
                    <a:gd name="T4" fmla="*/ 8 w 39"/>
                    <a:gd name="T5" fmla="*/ 0 h 52"/>
                    <a:gd name="T6" fmla="*/ 14 w 39"/>
                    <a:gd name="T7" fmla="*/ 1 h 52"/>
                    <a:gd name="T8" fmla="*/ 20 w 39"/>
                    <a:gd name="T9" fmla="*/ 3 h 52"/>
                    <a:gd name="T10" fmla="*/ 27 w 39"/>
                    <a:gd name="T11" fmla="*/ 5 h 52"/>
                    <a:gd name="T12" fmla="*/ 33 w 39"/>
                    <a:gd name="T13" fmla="*/ 9 h 52"/>
                    <a:gd name="T14" fmla="*/ 36 w 39"/>
                    <a:gd name="T15" fmla="*/ 13 h 52"/>
                    <a:gd name="T16" fmla="*/ 39 w 39"/>
                    <a:gd name="T17" fmla="*/ 19 h 52"/>
                    <a:gd name="T18" fmla="*/ 39 w 39"/>
                    <a:gd name="T19" fmla="*/ 25 h 52"/>
                    <a:gd name="T20" fmla="*/ 36 w 39"/>
                    <a:gd name="T21" fmla="*/ 35 h 52"/>
                    <a:gd name="T22" fmla="*/ 29 w 39"/>
                    <a:gd name="T23" fmla="*/ 52 h 52"/>
                    <a:gd name="T24" fmla="*/ 21 w 39"/>
                    <a:gd name="T25" fmla="*/ 48 h 52"/>
                    <a:gd name="T26" fmla="*/ 15 w 39"/>
                    <a:gd name="T27" fmla="*/ 45 h 52"/>
                    <a:gd name="T28" fmla="*/ 9 w 39"/>
                    <a:gd name="T29" fmla="*/ 40 h 52"/>
                    <a:gd name="T30" fmla="*/ 5 w 39"/>
                    <a:gd name="T31" fmla="*/ 36 h 52"/>
                    <a:gd name="T32" fmla="*/ 1 w 39"/>
                    <a:gd name="T33" fmla="*/ 28 h 52"/>
                    <a:gd name="T34" fmla="*/ 0 w 39"/>
                    <a:gd name="T35" fmla="*/ 22 h 52"/>
                    <a:gd name="T36" fmla="*/ 0 w 39"/>
                    <a:gd name="T37" fmla="*/ 15 h 52"/>
                    <a:gd name="T38" fmla="*/ 4 w 39"/>
                    <a:gd name="T39" fmla="*/ 7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9" h="52">
                      <a:moveTo>
                        <a:pt x="4" y="7"/>
                      </a:moveTo>
                      <a:lnTo>
                        <a:pt x="7" y="3"/>
                      </a:lnTo>
                      <a:lnTo>
                        <a:pt x="8" y="0"/>
                      </a:lnTo>
                      <a:lnTo>
                        <a:pt x="14" y="1"/>
                      </a:lnTo>
                      <a:lnTo>
                        <a:pt x="20" y="3"/>
                      </a:lnTo>
                      <a:lnTo>
                        <a:pt x="27" y="5"/>
                      </a:lnTo>
                      <a:lnTo>
                        <a:pt x="33" y="9"/>
                      </a:lnTo>
                      <a:lnTo>
                        <a:pt x="36" y="13"/>
                      </a:lnTo>
                      <a:lnTo>
                        <a:pt x="39" y="19"/>
                      </a:lnTo>
                      <a:lnTo>
                        <a:pt x="39" y="25"/>
                      </a:lnTo>
                      <a:lnTo>
                        <a:pt x="36" y="35"/>
                      </a:lnTo>
                      <a:lnTo>
                        <a:pt x="29" y="52"/>
                      </a:lnTo>
                      <a:lnTo>
                        <a:pt x="21" y="48"/>
                      </a:lnTo>
                      <a:lnTo>
                        <a:pt x="15" y="45"/>
                      </a:lnTo>
                      <a:lnTo>
                        <a:pt x="9" y="40"/>
                      </a:lnTo>
                      <a:lnTo>
                        <a:pt x="5" y="36"/>
                      </a:lnTo>
                      <a:lnTo>
                        <a:pt x="1" y="28"/>
                      </a:lnTo>
                      <a:lnTo>
                        <a:pt x="0" y="22"/>
                      </a:lnTo>
                      <a:lnTo>
                        <a:pt x="0" y="15"/>
                      </a:lnTo>
                      <a:lnTo>
                        <a:pt x="4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9" name="Freeform 26"/>
                <p:cNvSpPr>
                  <a:spLocks/>
                </p:cNvSpPr>
                <p:nvPr/>
              </p:nvSpPr>
              <p:spPr bwMode="auto">
                <a:xfrm>
                  <a:off x="4761" y="3617"/>
                  <a:ext cx="9" cy="10"/>
                </a:xfrm>
                <a:custGeom>
                  <a:avLst/>
                  <a:gdLst>
                    <a:gd name="T0" fmla="*/ 7 w 38"/>
                    <a:gd name="T1" fmla="*/ 2 h 40"/>
                    <a:gd name="T2" fmla="*/ 14 w 38"/>
                    <a:gd name="T3" fmla="*/ 0 h 40"/>
                    <a:gd name="T4" fmla="*/ 22 w 38"/>
                    <a:gd name="T5" fmla="*/ 4 h 40"/>
                    <a:gd name="T6" fmla="*/ 29 w 38"/>
                    <a:gd name="T7" fmla="*/ 10 h 40"/>
                    <a:gd name="T8" fmla="*/ 38 w 38"/>
                    <a:gd name="T9" fmla="*/ 16 h 40"/>
                    <a:gd name="T10" fmla="*/ 35 w 38"/>
                    <a:gd name="T11" fmla="*/ 40 h 40"/>
                    <a:gd name="T12" fmla="*/ 27 w 38"/>
                    <a:gd name="T13" fmla="*/ 37 h 40"/>
                    <a:gd name="T14" fmla="*/ 20 w 38"/>
                    <a:gd name="T15" fmla="*/ 34 h 40"/>
                    <a:gd name="T16" fmla="*/ 13 w 38"/>
                    <a:gd name="T17" fmla="*/ 30 h 40"/>
                    <a:gd name="T18" fmla="*/ 7 w 38"/>
                    <a:gd name="T19" fmla="*/ 26 h 40"/>
                    <a:gd name="T20" fmla="*/ 2 w 38"/>
                    <a:gd name="T21" fmla="*/ 20 h 40"/>
                    <a:gd name="T22" fmla="*/ 0 w 38"/>
                    <a:gd name="T23" fmla="*/ 15 h 40"/>
                    <a:gd name="T24" fmla="*/ 1 w 38"/>
                    <a:gd name="T25" fmla="*/ 8 h 40"/>
                    <a:gd name="T26" fmla="*/ 7 w 38"/>
                    <a:gd name="T27" fmla="*/ 2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8" h="40">
                      <a:moveTo>
                        <a:pt x="7" y="2"/>
                      </a:moveTo>
                      <a:lnTo>
                        <a:pt x="14" y="0"/>
                      </a:lnTo>
                      <a:lnTo>
                        <a:pt x="22" y="4"/>
                      </a:lnTo>
                      <a:lnTo>
                        <a:pt x="29" y="10"/>
                      </a:lnTo>
                      <a:lnTo>
                        <a:pt x="38" y="16"/>
                      </a:lnTo>
                      <a:lnTo>
                        <a:pt x="35" y="40"/>
                      </a:lnTo>
                      <a:lnTo>
                        <a:pt x="27" y="37"/>
                      </a:lnTo>
                      <a:lnTo>
                        <a:pt x="20" y="34"/>
                      </a:lnTo>
                      <a:lnTo>
                        <a:pt x="13" y="30"/>
                      </a:lnTo>
                      <a:lnTo>
                        <a:pt x="7" y="26"/>
                      </a:lnTo>
                      <a:lnTo>
                        <a:pt x="2" y="20"/>
                      </a:lnTo>
                      <a:lnTo>
                        <a:pt x="0" y="15"/>
                      </a:lnTo>
                      <a:lnTo>
                        <a:pt x="1" y="8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0" name="Freeform 27"/>
                <p:cNvSpPr>
                  <a:spLocks/>
                </p:cNvSpPr>
                <p:nvPr/>
              </p:nvSpPr>
              <p:spPr bwMode="auto">
                <a:xfrm>
                  <a:off x="4842" y="3619"/>
                  <a:ext cx="8" cy="4"/>
                </a:xfrm>
                <a:custGeom>
                  <a:avLst/>
                  <a:gdLst>
                    <a:gd name="T0" fmla="*/ 0 w 31"/>
                    <a:gd name="T1" fmla="*/ 13 h 14"/>
                    <a:gd name="T2" fmla="*/ 0 w 31"/>
                    <a:gd name="T3" fmla="*/ 6 h 14"/>
                    <a:gd name="T4" fmla="*/ 3 w 31"/>
                    <a:gd name="T5" fmla="*/ 2 h 14"/>
                    <a:gd name="T6" fmla="*/ 6 w 31"/>
                    <a:gd name="T7" fmla="*/ 0 h 14"/>
                    <a:gd name="T8" fmla="*/ 11 w 31"/>
                    <a:gd name="T9" fmla="*/ 0 h 14"/>
                    <a:gd name="T10" fmla="*/ 16 w 31"/>
                    <a:gd name="T11" fmla="*/ 0 h 14"/>
                    <a:gd name="T12" fmla="*/ 21 w 31"/>
                    <a:gd name="T13" fmla="*/ 1 h 14"/>
                    <a:gd name="T14" fmla="*/ 26 w 31"/>
                    <a:gd name="T15" fmla="*/ 2 h 14"/>
                    <a:gd name="T16" fmla="*/ 31 w 31"/>
                    <a:gd name="T17" fmla="*/ 3 h 14"/>
                    <a:gd name="T18" fmla="*/ 29 w 31"/>
                    <a:gd name="T19" fmla="*/ 9 h 14"/>
                    <a:gd name="T20" fmla="*/ 27 w 31"/>
                    <a:gd name="T21" fmla="*/ 13 h 14"/>
                    <a:gd name="T22" fmla="*/ 23 w 31"/>
                    <a:gd name="T23" fmla="*/ 14 h 14"/>
                    <a:gd name="T24" fmla="*/ 20 w 31"/>
                    <a:gd name="T25" fmla="*/ 14 h 14"/>
                    <a:gd name="T26" fmla="*/ 10 w 31"/>
                    <a:gd name="T27" fmla="*/ 12 h 14"/>
                    <a:gd name="T28" fmla="*/ 0 w 31"/>
                    <a:gd name="T29" fmla="*/ 1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1" h="14">
                      <a:moveTo>
                        <a:pt x="0" y="13"/>
                      </a:moveTo>
                      <a:lnTo>
                        <a:pt x="0" y="6"/>
                      </a:lnTo>
                      <a:lnTo>
                        <a:pt x="3" y="2"/>
                      </a:lnTo>
                      <a:lnTo>
                        <a:pt x="6" y="0"/>
                      </a:lnTo>
                      <a:lnTo>
                        <a:pt x="11" y="0"/>
                      </a:lnTo>
                      <a:lnTo>
                        <a:pt x="16" y="0"/>
                      </a:lnTo>
                      <a:lnTo>
                        <a:pt x="21" y="1"/>
                      </a:lnTo>
                      <a:lnTo>
                        <a:pt x="26" y="2"/>
                      </a:lnTo>
                      <a:lnTo>
                        <a:pt x="31" y="3"/>
                      </a:lnTo>
                      <a:lnTo>
                        <a:pt x="29" y="9"/>
                      </a:lnTo>
                      <a:lnTo>
                        <a:pt x="27" y="13"/>
                      </a:lnTo>
                      <a:lnTo>
                        <a:pt x="23" y="14"/>
                      </a:lnTo>
                      <a:lnTo>
                        <a:pt x="20" y="14"/>
                      </a:lnTo>
                      <a:lnTo>
                        <a:pt x="10" y="12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1" name="Freeform 28"/>
                <p:cNvSpPr>
                  <a:spLocks/>
                </p:cNvSpPr>
                <p:nvPr/>
              </p:nvSpPr>
              <p:spPr bwMode="auto">
                <a:xfrm>
                  <a:off x="4788" y="3614"/>
                  <a:ext cx="9" cy="10"/>
                </a:xfrm>
                <a:custGeom>
                  <a:avLst/>
                  <a:gdLst>
                    <a:gd name="T0" fmla="*/ 2 w 37"/>
                    <a:gd name="T1" fmla="*/ 1 h 39"/>
                    <a:gd name="T2" fmla="*/ 11 w 37"/>
                    <a:gd name="T3" fmla="*/ 0 h 39"/>
                    <a:gd name="T4" fmla="*/ 21 w 37"/>
                    <a:gd name="T5" fmla="*/ 3 h 39"/>
                    <a:gd name="T6" fmla="*/ 29 w 37"/>
                    <a:gd name="T7" fmla="*/ 8 h 39"/>
                    <a:gd name="T8" fmla="*/ 37 w 37"/>
                    <a:gd name="T9" fmla="*/ 14 h 39"/>
                    <a:gd name="T10" fmla="*/ 37 w 37"/>
                    <a:gd name="T11" fmla="*/ 39 h 39"/>
                    <a:gd name="T12" fmla="*/ 29 w 37"/>
                    <a:gd name="T13" fmla="*/ 38 h 39"/>
                    <a:gd name="T14" fmla="*/ 21 w 37"/>
                    <a:gd name="T15" fmla="*/ 35 h 39"/>
                    <a:gd name="T16" fmla="*/ 13 w 37"/>
                    <a:gd name="T17" fmla="*/ 32 h 39"/>
                    <a:gd name="T18" fmla="*/ 8 w 37"/>
                    <a:gd name="T19" fmla="*/ 29 h 39"/>
                    <a:gd name="T20" fmla="*/ 3 w 37"/>
                    <a:gd name="T21" fmla="*/ 23 h 39"/>
                    <a:gd name="T22" fmla="*/ 1 w 37"/>
                    <a:gd name="T23" fmla="*/ 17 h 39"/>
                    <a:gd name="T24" fmla="*/ 0 w 37"/>
                    <a:gd name="T25" fmla="*/ 9 h 39"/>
                    <a:gd name="T26" fmla="*/ 2 w 37"/>
                    <a:gd name="T27" fmla="*/ 1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7" h="39">
                      <a:moveTo>
                        <a:pt x="2" y="1"/>
                      </a:moveTo>
                      <a:lnTo>
                        <a:pt x="11" y="0"/>
                      </a:lnTo>
                      <a:lnTo>
                        <a:pt x="21" y="3"/>
                      </a:lnTo>
                      <a:lnTo>
                        <a:pt x="29" y="8"/>
                      </a:lnTo>
                      <a:lnTo>
                        <a:pt x="37" y="14"/>
                      </a:lnTo>
                      <a:lnTo>
                        <a:pt x="37" y="39"/>
                      </a:lnTo>
                      <a:lnTo>
                        <a:pt x="29" y="38"/>
                      </a:lnTo>
                      <a:lnTo>
                        <a:pt x="21" y="35"/>
                      </a:lnTo>
                      <a:lnTo>
                        <a:pt x="13" y="32"/>
                      </a:lnTo>
                      <a:lnTo>
                        <a:pt x="8" y="29"/>
                      </a:lnTo>
                      <a:lnTo>
                        <a:pt x="3" y="23"/>
                      </a:lnTo>
                      <a:lnTo>
                        <a:pt x="1" y="17"/>
                      </a:lnTo>
                      <a:lnTo>
                        <a:pt x="0" y="9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2" name="Freeform 29"/>
                <p:cNvSpPr>
                  <a:spLocks/>
                </p:cNvSpPr>
                <p:nvPr/>
              </p:nvSpPr>
              <p:spPr bwMode="auto">
                <a:xfrm>
                  <a:off x="4830" y="3618"/>
                  <a:ext cx="8" cy="5"/>
                </a:xfrm>
                <a:custGeom>
                  <a:avLst/>
                  <a:gdLst>
                    <a:gd name="T0" fmla="*/ 0 w 31"/>
                    <a:gd name="T1" fmla="*/ 17 h 20"/>
                    <a:gd name="T2" fmla="*/ 0 w 31"/>
                    <a:gd name="T3" fmla="*/ 0 h 20"/>
                    <a:gd name="T4" fmla="*/ 31 w 31"/>
                    <a:gd name="T5" fmla="*/ 4 h 20"/>
                    <a:gd name="T6" fmla="*/ 27 w 31"/>
                    <a:gd name="T7" fmla="*/ 20 h 20"/>
                    <a:gd name="T8" fmla="*/ 19 w 31"/>
                    <a:gd name="T9" fmla="*/ 20 h 20"/>
                    <a:gd name="T10" fmla="*/ 13 w 31"/>
                    <a:gd name="T11" fmla="*/ 18 h 20"/>
                    <a:gd name="T12" fmla="*/ 6 w 31"/>
                    <a:gd name="T13" fmla="*/ 16 h 20"/>
                    <a:gd name="T14" fmla="*/ 0 w 31"/>
                    <a:gd name="T15" fmla="*/ 17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1" h="20">
                      <a:moveTo>
                        <a:pt x="0" y="17"/>
                      </a:moveTo>
                      <a:lnTo>
                        <a:pt x="0" y="0"/>
                      </a:lnTo>
                      <a:lnTo>
                        <a:pt x="31" y="4"/>
                      </a:lnTo>
                      <a:lnTo>
                        <a:pt x="27" y="20"/>
                      </a:lnTo>
                      <a:lnTo>
                        <a:pt x="19" y="20"/>
                      </a:lnTo>
                      <a:lnTo>
                        <a:pt x="13" y="18"/>
                      </a:lnTo>
                      <a:lnTo>
                        <a:pt x="6" y="16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3" name="Freeform 30"/>
                <p:cNvSpPr>
                  <a:spLocks/>
                </p:cNvSpPr>
                <p:nvPr/>
              </p:nvSpPr>
              <p:spPr bwMode="auto">
                <a:xfrm>
                  <a:off x="4492" y="3244"/>
                  <a:ext cx="292" cy="379"/>
                </a:xfrm>
                <a:custGeom>
                  <a:avLst/>
                  <a:gdLst>
                    <a:gd name="T0" fmla="*/ 479 w 1169"/>
                    <a:gd name="T1" fmla="*/ 1482 h 1515"/>
                    <a:gd name="T2" fmla="*/ 451 w 1169"/>
                    <a:gd name="T3" fmla="*/ 1482 h 1515"/>
                    <a:gd name="T4" fmla="*/ 414 w 1169"/>
                    <a:gd name="T5" fmla="*/ 1483 h 1515"/>
                    <a:gd name="T6" fmla="*/ 394 w 1169"/>
                    <a:gd name="T7" fmla="*/ 1509 h 1515"/>
                    <a:gd name="T8" fmla="*/ 405 w 1169"/>
                    <a:gd name="T9" fmla="*/ 1470 h 1515"/>
                    <a:gd name="T10" fmla="*/ 382 w 1169"/>
                    <a:gd name="T11" fmla="*/ 1440 h 1515"/>
                    <a:gd name="T12" fmla="*/ 355 w 1169"/>
                    <a:gd name="T13" fmla="*/ 1442 h 1515"/>
                    <a:gd name="T14" fmla="*/ 314 w 1169"/>
                    <a:gd name="T15" fmla="*/ 1430 h 1515"/>
                    <a:gd name="T16" fmla="*/ 277 w 1169"/>
                    <a:gd name="T17" fmla="*/ 1461 h 1515"/>
                    <a:gd name="T18" fmla="*/ 290 w 1169"/>
                    <a:gd name="T19" fmla="*/ 1430 h 1515"/>
                    <a:gd name="T20" fmla="*/ 257 w 1169"/>
                    <a:gd name="T21" fmla="*/ 1420 h 1515"/>
                    <a:gd name="T22" fmla="*/ 224 w 1169"/>
                    <a:gd name="T23" fmla="*/ 1448 h 1515"/>
                    <a:gd name="T24" fmla="*/ 224 w 1169"/>
                    <a:gd name="T25" fmla="*/ 1425 h 1515"/>
                    <a:gd name="T26" fmla="*/ 236 w 1169"/>
                    <a:gd name="T27" fmla="*/ 1393 h 1515"/>
                    <a:gd name="T28" fmla="*/ 196 w 1169"/>
                    <a:gd name="T29" fmla="*/ 1377 h 1515"/>
                    <a:gd name="T30" fmla="*/ 185 w 1169"/>
                    <a:gd name="T31" fmla="*/ 1333 h 1515"/>
                    <a:gd name="T32" fmla="*/ 154 w 1169"/>
                    <a:gd name="T33" fmla="*/ 1353 h 1515"/>
                    <a:gd name="T34" fmla="*/ 130 w 1169"/>
                    <a:gd name="T35" fmla="*/ 1368 h 1515"/>
                    <a:gd name="T36" fmla="*/ 150 w 1169"/>
                    <a:gd name="T37" fmla="*/ 1324 h 1515"/>
                    <a:gd name="T38" fmla="*/ 118 w 1169"/>
                    <a:gd name="T39" fmla="*/ 1297 h 1515"/>
                    <a:gd name="T40" fmla="*/ 111 w 1169"/>
                    <a:gd name="T41" fmla="*/ 1275 h 1515"/>
                    <a:gd name="T42" fmla="*/ 78 w 1169"/>
                    <a:gd name="T43" fmla="*/ 1254 h 1515"/>
                    <a:gd name="T44" fmla="*/ 44 w 1169"/>
                    <a:gd name="T45" fmla="*/ 1293 h 1515"/>
                    <a:gd name="T46" fmla="*/ 21 w 1169"/>
                    <a:gd name="T47" fmla="*/ 1315 h 1515"/>
                    <a:gd name="T48" fmla="*/ 52 w 1169"/>
                    <a:gd name="T49" fmla="*/ 1266 h 1515"/>
                    <a:gd name="T50" fmla="*/ 45 w 1169"/>
                    <a:gd name="T51" fmla="*/ 1237 h 1515"/>
                    <a:gd name="T52" fmla="*/ 14 w 1169"/>
                    <a:gd name="T53" fmla="*/ 1227 h 1515"/>
                    <a:gd name="T54" fmla="*/ 70 w 1169"/>
                    <a:gd name="T55" fmla="*/ 1131 h 1515"/>
                    <a:gd name="T56" fmla="*/ 231 w 1169"/>
                    <a:gd name="T57" fmla="*/ 1006 h 1515"/>
                    <a:gd name="T58" fmla="*/ 622 w 1169"/>
                    <a:gd name="T59" fmla="*/ 568 h 1515"/>
                    <a:gd name="T60" fmla="*/ 710 w 1169"/>
                    <a:gd name="T61" fmla="*/ 338 h 1515"/>
                    <a:gd name="T62" fmla="*/ 753 w 1169"/>
                    <a:gd name="T63" fmla="*/ 249 h 1515"/>
                    <a:gd name="T64" fmla="*/ 790 w 1169"/>
                    <a:gd name="T65" fmla="*/ 208 h 1515"/>
                    <a:gd name="T66" fmla="*/ 830 w 1169"/>
                    <a:gd name="T67" fmla="*/ 188 h 1515"/>
                    <a:gd name="T68" fmla="*/ 855 w 1169"/>
                    <a:gd name="T69" fmla="*/ 172 h 1515"/>
                    <a:gd name="T70" fmla="*/ 916 w 1169"/>
                    <a:gd name="T71" fmla="*/ 129 h 1515"/>
                    <a:gd name="T72" fmla="*/ 968 w 1169"/>
                    <a:gd name="T73" fmla="*/ 77 h 1515"/>
                    <a:gd name="T74" fmla="*/ 994 w 1169"/>
                    <a:gd name="T75" fmla="*/ 89 h 1515"/>
                    <a:gd name="T76" fmla="*/ 1033 w 1169"/>
                    <a:gd name="T77" fmla="*/ 54 h 1515"/>
                    <a:gd name="T78" fmla="*/ 1076 w 1169"/>
                    <a:gd name="T79" fmla="*/ 0 h 1515"/>
                    <a:gd name="T80" fmla="*/ 1040 w 1169"/>
                    <a:gd name="T81" fmla="*/ 111 h 1515"/>
                    <a:gd name="T82" fmla="*/ 1068 w 1169"/>
                    <a:gd name="T83" fmla="*/ 108 h 1515"/>
                    <a:gd name="T84" fmla="*/ 1083 w 1169"/>
                    <a:gd name="T85" fmla="*/ 149 h 1515"/>
                    <a:gd name="T86" fmla="*/ 1126 w 1169"/>
                    <a:gd name="T87" fmla="*/ 90 h 1515"/>
                    <a:gd name="T88" fmla="*/ 1158 w 1169"/>
                    <a:gd name="T89" fmla="*/ 74 h 1515"/>
                    <a:gd name="T90" fmla="*/ 1135 w 1169"/>
                    <a:gd name="T91" fmla="*/ 110 h 1515"/>
                    <a:gd name="T92" fmla="*/ 1155 w 1169"/>
                    <a:gd name="T93" fmla="*/ 143 h 1515"/>
                    <a:gd name="T94" fmla="*/ 1106 w 1169"/>
                    <a:gd name="T95" fmla="*/ 255 h 1515"/>
                    <a:gd name="T96" fmla="*/ 1066 w 1169"/>
                    <a:gd name="T97" fmla="*/ 465 h 1515"/>
                    <a:gd name="T98" fmla="*/ 1027 w 1169"/>
                    <a:gd name="T99" fmla="*/ 690 h 1515"/>
                    <a:gd name="T100" fmla="*/ 931 w 1169"/>
                    <a:gd name="T101" fmla="*/ 913 h 1515"/>
                    <a:gd name="T102" fmla="*/ 768 w 1169"/>
                    <a:gd name="T103" fmla="*/ 1129 h 1515"/>
                    <a:gd name="T104" fmla="*/ 645 w 1169"/>
                    <a:gd name="T105" fmla="*/ 1319 h 1515"/>
                    <a:gd name="T106" fmla="*/ 575 w 1169"/>
                    <a:gd name="T107" fmla="*/ 1482 h 1515"/>
                    <a:gd name="T108" fmla="*/ 519 w 1169"/>
                    <a:gd name="T109" fmla="*/ 1493 h 1515"/>
                    <a:gd name="T110" fmla="*/ 516 w 1169"/>
                    <a:gd name="T111" fmla="*/ 1490 h 1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169" h="1515">
                      <a:moveTo>
                        <a:pt x="517" y="1482"/>
                      </a:moveTo>
                      <a:lnTo>
                        <a:pt x="508" y="1480"/>
                      </a:lnTo>
                      <a:lnTo>
                        <a:pt x="500" y="1480"/>
                      </a:lnTo>
                      <a:lnTo>
                        <a:pt x="490" y="1481"/>
                      </a:lnTo>
                      <a:lnTo>
                        <a:pt x="479" y="1482"/>
                      </a:lnTo>
                      <a:lnTo>
                        <a:pt x="462" y="1495"/>
                      </a:lnTo>
                      <a:lnTo>
                        <a:pt x="463" y="1488"/>
                      </a:lnTo>
                      <a:lnTo>
                        <a:pt x="461" y="1485"/>
                      </a:lnTo>
                      <a:lnTo>
                        <a:pt x="456" y="1482"/>
                      </a:lnTo>
                      <a:lnTo>
                        <a:pt x="451" y="1482"/>
                      </a:lnTo>
                      <a:lnTo>
                        <a:pt x="443" y="1481"/>
                      </a:lnTo>
                      <a:lnTo>
                        <a:pt x="434" y="1480"/>
                      </a:lnTo>
                      <a:lnTo>
                        <a:pt x="426" y="1478"/>
                      </a:lnTo>
                      <a:lnTo>
                        <a:pt x="421" y="1475"/>
                      </a:lnTo>
                      <a:lnTo>
                        <a:pt x="414" y="1483"/>
                      </a:lnTo>
                      <a:lnTo>
                        <a:pt x="410" y="1493"/>
                      </a:lnTo>
                      <a:lnTo>
                        <a:pt x="406" y="1497"/>
                      </a:lnTo>
                      <a:lnTo>
                        <a:pt x="403" y="1501"/>
                      </a:lnTo>
                      <a:lnTo>
                        <a:pt x="399" y="1505"/>
                      </a:lnTo>
                      <a:lnTo>
                        <a:pt x="394" y="1509"/>
                      </a:lnTo>
                      <a:lnTo>
                        <a:pt x="388" y="1500"/>
                      </a:lnTo>
                      <a:lnTo>
                        <a:pt x="390" y="1493"/>
                      </a:lnTo>
                      <a:lnTo>
                        <a:pt x="395" y="1485"/>
                      </a:lnTo>
                      <a:lnTo>
                        <a:pt x="401" y="1478"/>
                      </a:lnTo>
                      <a:lnTo>
                        <a:pt x="405" y="1470"/>
                      </a:lnTo>
                      <a:lnTo>
                        <a:pt x="406" y="1462"/>
                      </a:lnTo>
                      <a:lnTo>
                        <a:pt x="403" y="1456"/>
                      </a:lnTo>
                      <a:lnTo>
                        <a:pt x="394" y="1450"/>
                      </a:lnTo>
                      <a:lnTo>
                        <a:pt x="387" y="1442"/>
                      </a:lnTo>
                      <a:lnTo>
                        <a:pt x="382" y="1440"/>
                      </a:lnTo>
                      <a:lnTo>
                        <a:pt x="375" y="1441"/>
                      </a:lnTo>
                      <a:lnTo>
                        <a:pt x="369" y="1444"/>
                      </a:lnTo>
                      <a:lnTo>
                        <a:pt x="362" y="1445"/>
                      </a:lnTo>
                      <a:lnTo>
                        <a:pt x="358" y="1446"/>
                      </a:lnTo>
                      <a:lnTo>
                        <a:pt x="355" y="1442"/>
                      </a:lnTo>
                      <a:lnTo>
                        <a:pt x="356" y="1433"/>
                      </a:lnTo>
                      <a:lnTo>
                        <a:pt x="344" y="1431"/>
                      </a:lnTo>
                      <a:lnTo>
                        <a:pt x="334" y="1428"/>
                      </a:lnTo>
                      <a:lnTo>
                        <a:pt x="324" y="1427"/>
                      </a:lnTo>
                      <a:lnTo>
                        <a:pt x="314" y="1430"/>
                      </a:lnTo>
                      <a:lnTo>
                        <a:pt x="306" y="1440"/>
                      </a:lnTo>
                      <a:lnTo>
                        <a:pt x="300" y="1450"/>
                      </a:lnTo>
                      <a:lnTo>
                        <a:pt x="291" y="1458"/>
                      </a:lnTo>
                      <a:lnTo>
                        <a:pt x="283" y="1468"/>
                      </a:lnTo>
                      <a:lnTo>
                        <a:pt x="277" y="1461"/>
                      </a:lnTo>
                      <a:lnTo>
                        <a:pt x="276" y="1457"/>
                      </a:lnTo>
                      <a:lnTo>
                        <a:pt x="275" y="1452"/>
                      </a:lnTo>
                      <a:lnTo>
                        <a:pt x="278" y="1448"/>
                      </a:lnTo>
                      <a:lnTo>
                        <a:pt x="284" y="1439"/>
                      </a:lnTo>
                      <a:lnTo>
                        <a:pt x="290" y="1430"/>
                      </a:lnTo>
                      <a:lnTo>
                        <a:pt x="293" y="1427"/>
                      </a:lnTo>
                      <a:lnTo>
                        <a:pt x="282" y="1420"/>
                      </a:lnTo>
                      <a:lnTo>
                        <a:pt x="273" y="1416"/>
                      </a:lnTo>
                      <a:lnTo>
                        <a:pt x="264" y="1416"/>
                      </a:lnTo>
                      <a:lnTo>
                        <a:pt x="257" y="1420"/>
                      </a:lnTo>
                      <a:lnTo>
                        <a:pt x="247" y="1425"/>
                      </a:lnTo>
                      <a:lnTo>
                        <a:pt x="240" y="1432"/>
                      </a:lnTo>
                      <a:lnTo>
                        <a:pt x="234" y="1439"/>
                      </a:lnTo>
                      <a:lnTo>
                        <a:pt x="228" y="1447"/>
                      </a:lnTo>
                      <a:lnTo>
                        <a:pt x="224" y="1448"/>
                      </a:lnTo>
                      <a:lnTo>
                        <a:pt x="221" y="1450"/>
                      </a:lnTo>
                      <a:lnTo>
                        <a:pt x="218" y="1443"/>
                      </a:lnTo>
                      <a:lnTo>
                        <a:pt x="219" y="1437"/>
                      </a:lnTo>
                      <a:lnTo>
                        <a:pt x="221" y="1431"/>
                      </a:lnTo>
                      <a:lnTo>
                        <a:pt x="224" y="1425"/>
                      </a:lnTo>
                      <a:lnTo>
                        <a:pt x="227" y="1419"/>
                      </a:lnTo>
                      <a:lnTo>
                        <a:pt x="232" y="1412"/>
                      </a:lnTo>
                      <a:lnTo>
                        <a:pt x="236" y="1407"/>
                      </a:lnTo>
                      <a:lnTo>
                        <a:pt x="241" y="1402"/>
                      </a:lnTo>
                      <a:lnTo>
                        <a:pt x="236" y="1393"/>
                      </a:lnTo>
                      <a:lnTo>
                        <a:pt x="229" y="1388"/>
                      </a:lnTo>
                      <a:lnTo>
                        <a:pt x="220" y="1385"/>
                      </a:lnTo>
                      <a:lnTo>
                        <a:pt x="211" y="1384"/>
                      </a:lnTo>
                      <a:lnTo>
                        <a:pt x="201" y="1381"/>
                      </a:lnTo>
                      <a:lnTo>
                        <a:pt x="196" y="1377"/>
                      </a:lnTo>
                      <a:lnTo>
                        <a:pt x="195" y="1371"/>
                      </a:lnTo>
                      <a:lnTo>
                        <a:pt x="200" y="1361"/>
                      </a:lnTo>
                      <a:lnTo>
                        <a:pt x="199" y="1352"/>
                      </a:lnTo>
                      <a:lnTo>
                        <a:pt x="194" y="1343"/>
                      </a:lnTo>
                      <a:lnTo>
                        <a:pt x="185" y="1333"/>
                      </a:lnTo>
                      <a:lnTo>
                        <a:pt x="176" y="1323"/>
                      </a:lnTo>
                      <a:lnTo>
                        <a:pt x="170" y="1330"/>
                      </a:lnTo>
                      <a:lnTo>
                        <a:pt x="165" y="1338"/>
                      </a:lnTo>
                      <a:lnTo>
                        <a:pt x="160" y="1345"/>
                      </a:lnTo>
                      <a:lnTo>
                        <a:pt x="154" y="1353"/>
                      </a:lnTo>
                      <a:lnTo>
                        <a:pt x="148" y="1359"/>
                      </a:lnTo>
                      <a:lnTo>
                        <a:pt x="142" y="1365"/>
                      </a:lnTo>
                      <a:lnTo>
                        <a:pt x="136" y="1372"/>
                      </a:lnTo>
                      <a:lnTo>
                        <a:pt x="131" y="1378"/>
                      </a:lnTo>
                      <a:lnTo>
                        <a:pt x="130" y="1368"/>
                      </a:lnTo>
                      <a:lnTo>
                        <a:pt x="132" y="1359"/>
                      </a:lnTo>
                      <a:lnTo>
                        <a:pt x="134" y="1350"/>
                      </a:lnTo>
                      <a:lnTo>
                        <a:pt x="140" y="1342"/>
                      </a:lnTo>
                      <a:lnTo>
                        <a:pt x="144" y="1333"/>
                      </a:lnTo>
                      <a:lnTo>
                        <a:pt x="150" y="1324"/>
                      </a:lnTo>
                      <a:lnTo>
                        <a:pt x="157" y="1314"/>
                      </a:lnTo>
                      <a:lnTo>
                        <a:pt x="163" y="1306"/>
                      </a:lnTo>
                      <a:lnTo>
                        <a:pt x="131" y="1285"/>
                      </a:lnTo>
                      <a:lnTo>
                        <a:pt x="124" y="1290"/>
                      </a:lnTo>
                      <a:lnTo>
                        <a:pt x="118" y="1297"/>
                      </a:lnTo>
                      <a:lnTo>
                        <a:pt x="114" y="1298"/>
                      </a:lnTo>
                      <a:lnTo>
                        <a:pt x="111" y="1300"/>
                      </a:lnTo>
                      <a:lnTo>
                        <a:pt x="105" y="1299"/>
                      </a:lnTo>
                      <a:lnTo>
                        <a:pt x="100" y="1299"/>
                      </a:lnTo>
                      <a:lnTo>
                        <a:pt x="111" y="1275"/>
                      </a:lnTo>
                      <a:lnTo>
                        <a:pt x="100" y="1269"/>
                      </a:lnTo>
                      <a:lnTo>
                        <a:pt x="93" y="1262"/>
                      </a:lnTo>
                      <a:lnTo>
                        <a:pt x="88" y="1259"/>
                      </a:lnTo>
                      <a:lnTo>
                        <a:pt x="83" y="1256"/>
                      </a:lnTo>
                      <a:lnTo>
                        <a:pt x="78" y="1254"/>
                      </a:lnTo>
                      <a:lnTo>
                        <a:pt x="73" y="1254"/>
                      </a:lnTo>
                      <a:lnTo>
                        <a:pt x="65" y="1263"/>
                      </a:lnTo>
                      <a:lnTo>
                        <a:pt x="57" y="1273"/>
                      </a:lnTo>
                      <a:lnTo>
                        <a:pt x="50" y="1283"/>
                      </a:lnTo>
                      <a:lnTo>
                        <a:pt x="44" y="1293"/>
                      </a:lnTo>
                      <a:lnTo>
                        <a:pt x="37" y="1301"/>
                      </a:lnTo>
                      <a:lnTo>
                        <a:pt x="30" y="1310"/>
                      </a:lnTo>
                      <a:lnTo>
                        <a:pt x="22" y="1318"/>
                      </a:lnTo>
                      <a:lnTo>
                        <a:pt x="15" y="1327"/>
                      </a:lnTo>
                      <a:lnTo>
                        <a:pt x="21" y="1315"/>
                      </a:lnTo>
                      <a:lnTo>
                        <a:pt x="27" y="1305"/>
                      </a:lnTo>
                      <a:lnTo>
                        <a:pt x="34" y="1296"/>
                      </a:lnTo>
                      <a:lnTo>
                        <a:pt x="41" y="1287"/>
                      </a:lnTo>
                      <a:lnTo>
                        <a:pt x="46" y="1277"/>
                      </a:lnTo>
                      <a:lnTo>
                        <a:pt x="52" y="1266"/>
                      </a:lnTo>
                      <a:lnTo>
                        <a:pt x="57" y="1256"/>
                      </a:lnTo>
                      <a:lnTo>
                        <a:pt x="63" y="1247"/>
                      </a:lnTo>
                      <a:lnTo>
                        <a:pt x="56" y="1243"/>
                      </a:lnTo>
                      <a:lnTo>
                        <a:pt x="51" y="1240"/>
                      </a:lnTo>
                      <a:lnTo>
                        <a:pt x="45" y="1237"/>
                      </a:lnTo>
                      <a:lnTo>
                        <a:pt x="40" y="1235"/>
                      </a:lnTo>
                      <a:lnTo>
                        <a:pt x="29" y="1228"/>
                      </a:lnTo>
                      <a:lnTo>
                        <a:pt x="21" y="1219"/>
                      </a:lnTo>
                      <a:lnTo>
                        <a:pt x="17" y="1224"/>
                      </a:lnTo>
                      <a:lnTo>
                        <a:pt x="14" y="1227"/>
                      </a:lnTo>
                      <a:lnTo>
                        <a:pt x="8" y="1229"/>
                      </a:lnTo>
                      <a:lnTo>
                        <a:pt x="0" y="1230"/>
                      </a:lnTo>
                      <a:lnTo>
                        <a:pt x="18" y="1193"/>
                      </a:lnTo>
                      <a:lnTo>
                        <a:pt x="42" y="1161"/>
                      </a:lnTo>
                      <a:lnTo>
                        <a:pt x="70" y="1131"/>
                      </a:lnTo>
                      <a:lnTo>
                        <a:pt x="101" y="1104"/>
                      </a:lnTo>
                      <a:lnTo>
                        <a:pt x="134" y="1079"/>
                      </a:lnTo>
                      <a:lnTo>
                        <a:pt x="167" y="1054"/>
                      </a:lnTo>
                      <a:lnTo>
                        <a:pt x="199" y="1030"/>
                      </a:lnTo>
                      <a:lnTo>
                        <a:pt x="231" y="1006"/>
                      </a:lnTo>
                      <a:lnTo>
                        <a:pt x="424" y="899"/>
                      </a:lnTo>
                      <a:lnTo>
                        <a:pt x="594" y="720"/>
                      </a:lnTo>
                      <a:lnTo>
                        <a:pt x="598" y="666"/>
                      </a:lnTo>
                      <a:lnTo>
                        <a:pt x="609" y="616"/>
                      </a:lnTo>
                      <a:lnTo>
                        <a:pt x="622" y="568"/>
                      </a:lnTo>
                      <a:lnTo>
                        <a:pt x="640" y="522"/>
                      </a:lnTo>
                      <a:lnTo>
                        <a:pt x="657" y="475"/>
                      </a:lnTo>
                      <a:lnTo>
                        <a:pt x="676" y="429"/>
                      </a:lnTo>
                      <a:lnTo>
                        <a:pt x="694" y="384"/>
                      </a:lnTo>
                      <a:lnTo>
                        <a:pt x="710" y="338"/>
                      </a:lnTo>
                      <a:lnTo>
                        <a:pt x="718" y="319"/>
                      </a:lnTo>
                      <a:lnTo>
                        <a:pt x="726" y="302"/>
                      </a:lnTo>
                      <a:lnTo>
                        <a:pt x="735" y="285"/>
                      </a:lnTo>
                      <a:lnTo>
                        <a:pt x="744" y="267"/>
                      </a:lnTo>
                      <a:lnTo>
                        <a:pt x="753" y="249"/>
                      </a:lnTo>
                      <a:lnTo>
                        <a:pt x="763" y="231"/>
                      </a:lnTo>
                      <a:lnTo>
                        <a:pt x="773" y="215"/>
                      </a:lnTo>
                      <a:lnTo>
                        <a:pt x="787" y="200"/>
                      </a:lnTo>
                      <a:lnTo>
                        <a:pt x="793" y="200"/>
                      </a:lnTo>
                      <a:lnTo>
                        <a:pt x="790" y="208"/>
                      </a:lnTo>
                      <a:lnTo>
                        <a:pt x="790" y="214"/>
                      </a:lnTo>
                      <a:lnTo>
                        <a:pt x="803" y="214"/>
                      </a:lnTo>
                      <a:lnTo>
                        <a:pt x="814" y="208"/>
                      </a:lnTo>
                      <a:lnTo>
                        <a:pt x="822" y="199"/>
                      </a:lnTo>
                      <a:lnTo>
                        <a:pt x="830" y="188"/>
                      </a:lnTo>
                      <a:lnTo>
                        <a:pt x="836" y="173"/>
                      </a:lnTo>
                      <a:lnTo>
                        <a:pt x="843" y="162"/>
                      </a:lnTo>
                      <a:lnTo>
                        <a:pt x="852" y="153"/>
                      </a:lnTo>
                      <a:lnTo>
                        <a:pt x="865" y="149"/>
                      </a:lnTo>
                      <a:lnTo>
                        <a:pt x="855" y="172"/>
                      </a:lnTo>
                      <a:lnTo>
                        <a:pt x="874" y="174"/>
                      </a:lnTo>
                      <a:lnTo>
                        <a:pt x="889" y="170"/>
                      </a:lnTo>
                      <a:lnTo>
                        <a:pt x="899" y="159"/>
                      </a:lnTo>
                      <a:lnTo>
                        <a:pt x="909" y="146"/>
                      </a:lnTo>
                      <a:lnTo>
                        <a:pt x="916" y="129"/>
                      </a:lnTo>
                      <a:lnTo>
                        <a:pt x="926" y="113"/>
                      </a:lnTo>
                      <a:lnTo>
                        <a:pt x="935" y="99"/>
                      </a:lnTo>
                      <a:lnTo>
                        <a:pt x="948" y="90"/>
                      </a:lnTo>
                      <a:lnTo>
                        <a:pt x="965" y="72"/>
                      </a:lnTo>
                      <a:lnTo>
                        <a:pt x="968" y="77"/>
                      </a:lnTo>
                      <a:lnTo>
                        <a:pt x="971" y="81"/>
                      </a:lnTo>
                      <a:lnTo>
                        <a:pt x="976" y="83"/>
                      </a:lnTo>
                      <a:lnTo>
                        <a:pt x="982" y="86"/>
                      </a:lnTo>
                      <a:lnTo>
                        <a:pt x="988" y="88"/>
                      </a:lnTo>
                      <a:lnTo>
                        <a:pt x="994" y="89"/>
                      </a:lnTo>
                      <a:lnTo>
                        <a:pt x="1000" y="89"/>
                      </a:lnTo>
                      <a:lnTo>
                        <a:pt x="1007" y="90"/>
                      </a:lnTo>
                      <a:lnTo>
                        <a:pt x="1016" y="77"/>
                      </a:lnTo>
                      <a:lnTo>
                        <a:pt x="1025" y="66"/>
                      </a:lnTo>
                      <a:lnTo>
                        <a:pt x="1033" y="54"/>
                      </a:lnTo>
                      <a:lnTo>
                        <a:pt x="1042" y="43"/>
                      </a:lnTo>
                      <a:lnTo>
                        <a:pt x="1050" y="31"/>
                      </a:lnTo>
                      <a:lnTo>
                        <a:pt x="1059" y="20"/>
                      </a:lnTo>
                      <a:lnTo>
                        <a:pt x="1068" y="9"/>
                      </a:lnTo>
                      <a:lnTo>
                        <a:pt x="1076" y="0"/>
                      </a:lnTo>
                      <a:lnTo>
                        <a:pt x="1076" y="7"/>
                      </a:lnTo>
                      <a:lnTo>
                        <a:pt x="1021" y="107"/>
                      </a:lnTo>
                      <a:lnTo>
                        <a:pt x="1026" y="108"/>
                      </a:lnTo>
                      <a:lnTo>
                        <a:pt x="1033" y="110"/>
                      </a:lnTo>
                      <a:lnTo>
                        <a:pt x="1040" y="111"/>
                      </a:lnTo>
                      <a:lnTo>
                        <a:pt x="1048" y="114"/>
                      </a:lnTo>
                      <a:lnTo>
                        <a:pt x="1069" y="86"/>
                      </a:lnTo>
                      <a:lnTo>
                        <a:pt x="1071" y="93"/>
                      </a:lnTo>
                      <a:lnTo>
                        <a:pt x="1071" y="100"/>
                      </a:lnTo>
                      <a:lnTo>
                        <a:pt x="1068" y="108"/>
                      </a:lnTo>
                      <a:lnTo>
                        <a:pt x="1065" y="117"/>
                      </a:lnTo>
                      <a:lnTo>
                        <a:pt x="1063" y="125"/>
                      </a:lnTo>
                      <a:lnTo>
                        <a:pt x="1065" y="133"/>
                      </a:lnTo>
                      <a:lnTo>
                        <a:pt x="1070" y="141"/>
                      </a:lnTo>
                      <a:lnTo>
                        <a:pt x="1083" y="149"/>
                      </a:lnTo>
                      <a:lnTo>
                        <a:pt x="1091" y="136"/>
                      </a:lnTo>
                      <a:lnTo>
                        <a:pt x="1100" y="125"/>
                      </a:lnTo>
                      <a:lnTo>
                        <a:pt x="1108" y="113"/>
                      </a:lnTo>
                      <a:lnTo>
                        <a:pt x="1118" y="102"/>
                      </a:lnTo>
                      <a:lnTo>
                        <a:pt x="1126" y="90"/>
                      </a:lnTo>
                      <a:lnTo>
                        <a:pt x="1135" y="79"/>
                      </a:lnTo>
                      <a:lnTo>
                        <a:pt x="1144" y="70"/>
                      </a:lnTo>
                      <a:lnTo>
                        <a:pt x="1155" y="62"/>
                      </a:lnTo>
                      <a:lnTo>
                        <a:pt x="1158" y="68"/>
                      </a:lnTo>
                      <a:lnTo>
                        <a:pt x="1158" y="74"/>
                      </a:lnTo>
                      <a:lnTo>
                        <a:pt x="1155" y="81"/>
                      </a:lnTo>
                      <a:lnTo>
                        <a:pt x="1151" y="90"/>
                      </a:lnTo>
                      <a:lnTo>
                        <a:pt x="1145" y="96"/>
                      </a:lnTo>
                      <a:lnTo>
                        <a:pt x="1140" y="103"/>
                      </a:lnTo>
                      <a:lnTo>
                        <a:pt x="1135" y="110"/>
                      </a:lnTo>
                      <a:lnTo>
                        <a:pt x="1131" y="117"/>
                      </a:lnTo>
                      <a:lnTo>
                        <a:pt x="1138" y="125"/>
                      </a:lnTo>
                      <a:lnTo>
                        <a:pt x="1146" y="134"/>
                      </a:lnTo>
                      <a:lnTo>
                        <a:pt x="1150" y="139"/>
                      </a:lnTo>
                      <a:lnTo>
                        <a:pt x="1155" y="143"/>
                      </a:lnTo>
                      <a:lnTo>
                        <a:pt x="1162" y="146"/>
                      </a:lnTo>
                      <a:lnTo>
                        <a:pt x="1169" y="149"/>
                      </a:lnTo>
                      <a:lnTo>
                        <a:pt x="1146" y="181"/>
                      </a:lnTo>
                      <a:lnTo>
                        <a:pt x="1126" y="218"/>
                      </a:lnTo>
                      <a:lnTo>
                        <a:pt x="1106" y="255"/>
                      </a:lnTo>
                      <a:lnTo>
                        <a:pt x="1091" y="295"/>
                      </a:lnTo>
                      <a:lnTo>
                        <a:pt x="1078" y="335"/>
                      </a:lnTo>
                      <a:lnTo>
                        <a:pt x="1069" y="376"/>
                      </a:lnTo>
                      <a:lnTo>
                        <a:pt x="1064" y="419"/>
                      </a:lnTo>
                      <a:lnTo>
                        <a:pt x="1066" y="465"/>
                      </a:lnTo>
                      <a:lnTo>
                        <a:pt x="1058" y="511"/>
                      </a:lnTo>
                      <a:lnTo>
                        <a:pt x="1052" y="557"/>
                      </a:lnTo>
                      <a:lnTo>
                        <a:pt x="1044" y="601"/>
                      </a:lnTo>
                      <a:lnTo>
                        <a:pt x="1037" y="646"/>
                      </a:lnTo>
                      <a:lnTo>
                        <a:pt x="1027" y="690"/>
                      </a:lnTo>
                      <a:lnTo>
                        <a:pt x="1016" y="734"/>
                      </a:lnTo>
                      <a:lnTo>
                        <a:pt x="1002" y="776"/>
                      </a:lnTo>
                      <a:lnTo>
                        <a:pt x="986" y="820"/>
                      </a:lnTo>
                      <a:lnTo>
                        <a:pt x="958" y="866"/>
                      </a:lnTo>
                      <a:lnTo>
                        <a:pt x="931" y="913"/>
                      </a:lnTo>
                      <a:lnTo>
                        <a:pt x="902" y="959"/>
                      </a:lnTo>
                      <a:lnTo>
                        <a:pt x="874" y="1004"/>
                      </a:lnTo>
                      <a:lnTo>
                        <a:pt x="841" y="1047"/>
                      </a:lnTo>
                      <a:lnTo>
                        <a:pt x="806" y="1089"/>
                      </a:lnTo>
                      <a:lnTo>
                        <a:pt x="768" y="1129"/>
                      </a:lnTo>
                      <a:lnTo>
                        <a:pt x="728" y="1168"/>
                      </a:lnTo>
                      <a:lnTo>
                        <a:pt x="702" y="1203"/>
                      </a:lnTo>
                      <a:lnTo>
                        <a:pt x="679" y="1241"/>
                      </a:lnTo>
                      <a:lnTo>
                        <a:pt x="660" y="1280"/>
                      </a:lnTo>
                      <a:lnTo>
                        <a:pt x="645" y="1319"/>
                      </a:lnTo>
                      <a:lnTo>
                        <a:pt x="628" y="1359"/>
                      </a:lnTo>
                      <a:lnTo>
                        <a:pt x="615" y="1400"/>
                      </a:lnTo>
                      <a:lnTo>
                        <a:pt x="601" y="1440"/>
                      </a:lnTo>
                      <a:lnTo>
                        <a:pt x="587" y="1482"/>
                      </a:lnTo>
                      <a:lnTo>
                        <a:pt x="575" y="1482"/>
                      </a:lnTo>
                      <a:lnTo>
                        <a:pt x="564" y="1483"/>
                      </a:lnTo>
                      <a:lnTo>
                        <a:pt x="551" y="1484"/>
                      </a:lnTo>
                      <a:lnTo>
                        <a:pt x="540" y="1485"/>
                      </a:lnTo>
                      <a:lnTo>
                        <a:pt x="527" y="1487"/>
                      </a:lnTo>
                      <a:lnTo>
                        <a:pt x="519" y="1493"/>
                      </a:lnTo>
                      <a:lnTo>
                        <a:pt x="513" y="1502"/>
                      </a:lnTo>
                      <a:lnTo>
                        <a:pt x="511" y="1515"/>
                      </a:lnTo>
                      <a:lnTo>
                        <a:pt x="508" y="1507"/>
                      </a:lnTo>
                      <a:lnTo>
                        <a:pt x="511" y="1499"/>
                      </a:lnTo>
                      <a:lnTo>
                        <a:pt x="516" y="1490"/>
                      </a:lnTo>
                      <a:lnTo>
                        <a:pt x="517" y="1482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>
                  <a:outerShdw blurRad="50800" dist="50800" dir="5400000" algn="ctr" rotWithShape="0">
                    <a:schemeClr val="accent1">
                      <a:lumMod val="50000"/>
                    </a:scheme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4" name="Freeform 31"/>
                <p:cNvSpPr>
                  <a:spLocks/>
                </p:cNvSpPr>
                <p:nvPr/>
              </p:nvSpPr>
              <p:spPr bwMode="auto">
                <a:xfrm>
                  <a:off x="4820" y="3616"/>
                  <a:ext cx="7" cy="5"/>
                </a:xfrm>
                <a:custGeom>
                  <a:avLst/>
                  <a:gdLst>
                    <a:gd name="T0" fmla="*/ 0 w 27"/>
                    <a:gd name="T1" fmla="*/ 7 h 21"/>
                    <a:gd name="T2" fmla="*/ 0 w 27"/>
                    <a:gd name="T3" fmla="*/ 0 h 21"/>
                    <a:gd name="T4" fmla="*/ 27 w 27"/>
                    <a:gd name="T5" fmla="*/ 0 h 21"/>
                    <a:gd name="T6" fmla="*/ 24 w 27"/>
                    <a:gd name="T7" fmla="*/ 21 h 21"/>
                    <a:gd name="T8" fmla="*/ 16 w 27"/>
                    <a:gd name="T9" fmla="*/ 18 h 21"/>
                    <a:gd name="T10" fmla="*/ 9 w 27"/>
                    <a:gd name="T11" fmla="*/ 16 h 21"/>
                    <a:gd name="T12" fmla="*/ 2 w 27"/>
                    <a:gd name="T13" fmla="*/ 12 h 21"/>
                    <a:gd name="T14" fmla="*/ 0 w 27"/>
                    <a:gd name="T15" fmla="*/ 7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" h="21">
                      <a:moveTo>
                        <a:pt x="0" y="7"/>
                      </a:moveTo>
                      <a:lnTo>
                        <a:pt x="0" y="0"/>
                      </a:lnTo>
                      <a:lnTo>
                        <a:pt x="27" y="0"/>
                      </a:lnTo>
                      <a:lnTo>
                        <a:pt x="24" y="21"/>
                      </a:lnTo>
                      <a:lnTo>
                        <a:pt x="16" y="18"/>
                      </a:lnTo>
                      <a:lnTo>
                        <a:pt x="9" y="16"/>
                      </a:lnTo>
                      <a:lnTo>
                        <a:pt x="2" y="12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5" name="Freeform 32"/>
                <p:cNvSpPr>
                  <a:spLocks/>
                </p:cNvSpPr>
                <p:nvPr/>
              </p:nvSpPr>
              <p:spPr bwMode="auto">
                <a:xfrm>
                  <a:off x="4776" y="3609"/>
                  <a:ext cx="6" cy="10"/>
                </a:xfrm>
                <a:custGeom>
                  <a:avLst/>
                  <a:gdLst>
                    <a:gd name="T0" fmla="*/ 4 w 26"/>
                    <a:gd name="T1" fmla="*/ 16 h 40"/>
                    <a:gd name="T2" fmla="*/ 4 w 26"/>
                    <a:gd name="T3" fmla="*/ 5 h 40"/>
                    <a:gd name="T4" fmla="*/ 9 w 26"/>
                    <a:gd name="T5" fmla="*/ 0 h 40"/>
                    <a:gd name="T6" fmla="*/ 14 w 26"/>
                    <a:gd name="T7" fmla="*/ 1 h 40"/>
                    <a:gd name="T8" fmla="*/ 19 w 26"/>
                    <a:gd name="T9" fmla="*/ 4 h 40"/>
                    <a:gd name="T10" fmla="*/ 26 w 26"/>
                    <a:gd name="T11" fmla="*/ 9 h 40"/>
                    <a:gd name="T12" fmla="*/ 26 w 26"/>
                    <a:gd name="T13" fmla="*/ 40 h 40"/>
                    <a:gd name="T14" fmla="*/ 22 w 26"/>
                    <a:gd name="T15" fmla="*/ 37 h 40"/>
                    <a:gd name="T16" fmla="*/ 16 w 26"/>
                    <a:gd name="T17" fmla="*/ 35 h 40"/>
                    <a:gd name="T18" fmla="*/ 11 w 26"/>
                    <a:gd name="T19" fmla="*/ 32 h 40"/>
                    <a:gd name="T20" fmla="*/ 7 w 26"/>
                    <a:gd name="T21" fmla="*/ 31 h 40"/>
                    <a:gd name="T22" fmla="*/ 2 w 26"/>
                    <a:gd name="T23" fmla="*/ 28 h 40"/>
                    <a:gd name="T24" fmla="*/ 0 w 26"/>
                    <a:gd name="T25" fmla="*/ 25 h 40"/>
                    <a:gd name="T26" fmla="*/ 0 w 26"/>
                    <a:gd name="T27" fmla="*/ 21 h 40"/>
                    <a:gd name="T28" fmla="*/ 4 w 26"/>
                    <a:gd name="T29" fmla="*/ 16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" h="40">
                      <a:moveTo>
                        <a:pt x="4" y="16"/>
                      </a:moveTo>
                      <a:lnTo>
                        <a:pt x="4" y="5"/>
                      </a:lnTo>
                      <a:lnTo>
                        <a:pt x="9" y="0"/>
                      </a:lnTo>
                      <a:lnTo>
                        <a:pt x="14" y="1"/>
                      </a:lnTo>
                      <a:lnTo>
                        <a:pt x="19" y="4"/>
                      </a:lnTo>
                      <a:lnTo>
                        <a:pt x="26" y="9"/>
                      </a:lnTo>
                      <a:lnTo>
                        <a:pt x="26" y="40"/>
                      </a:lnTo>
                      <a:lnTo>
                        <a:pt x="22" y="37"/>
                      </a:lnTo>
                      <a:lnTo>
                        <a:pt x="16" y="35"/>
                      </a:lnTo>
                      <a:lnTo>
                        <a:pt x="11" y="32"/>
                      </a:lnTo>
                      <a:lnTo>
                        <a:pt x="7" y="31"/>
                      </a:lnTo>
                      <a:lnTo>
                        <a:pt x="2" y="28"/>
                      </a:lnTo>
                      <a:lnTo>
                        <a:pt x="0" y="25"/>
                      </a:lnTo>
                      <a:lnTo>
                        <a:pt x="0" y="21"/>
                      </a:lnTo>
                      <a:lnTo>
                        <a:pt x="4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6" name="Freeform 33"/>
                <p:cNvSpPr>
                  <a:spLocks/>
                </p:cNvSpPr>
                <p:nvPr/>
              </p:nvSpPr>
              <p:spPr bwMode="auto">
                <a:xfrm>
                  <a:off x="4748" y="3600"/>
                  <a:ext cx="10" cy="18"/>
                </a:xfrm>
                <a:custGeom>
                  <a:avLst/>
                  <a:gdLst>
                    <a:gd name="T0" fmla="*/ 4 w 42"/>
                    <a:gd name="T1" fmla="*/ 0 h 68"/>
                    <a:gd name="T2" fmla="*/ 42 w 42"/>
                    <a:gd name="T3" fmla="*/ 3 h 68"/>
                    <a:gd name="T4" fmla="*/ 31 w 42"/>
                    <a:gd name="T5" fmla="*/ 68 h 68"/>
                    <a:gd name="T6" fmla="*/ 16 w 42"/>
                    <a:gd name="T7" fmla="*/ 66 h 68"/>
                    <a:gd name="T8" fmla="*/ 8 w 42"/>
                    <a:gd name="T9" fmla="*/ 61 h 68"/>
                    <a:gd name="T10" fmla="*/ 2 w 42"/>
                    <a:gd name="T11" fmla="*/ 53 h 68"/>
                    <a:gd name="T12" fmla="*/ 1 w 42"/>
                    <a:gd name="T13" fmla="*/ 44 h 68"/>
                    <a:gd name="T14" fmla="*/ 0 w 42"/>
                    <a:gd name="T15" fmla="*/ 32 h 68"/>
                    <a:gd name="T16" fmla="*/ 1 w 42"/>
                    <a:gd name="T17" fmla="*/ 21 h 68"/>
                    <a:gd name="T18" fmla="*/ 2 w 42"/>
                    <a:gd name="T19" fmla="*/ 10 h 68"/>
                    <a:gd name="T20" fmla="*/ 4 w 42"/>
                    <a:gd name="T21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2" h="68">
                      <a:moveTo>
                        <a:pt x="4" y="0"/>
                      </a:moveTo>
                      <a:lnTo>
                        <a:pt x="42" y="3"/>
                      </a:lnTo>
                      <a:lnTo>
                        <a:pt x="31" y="68"/>
                      </a:lnTo>
                      <a:lnTo>
                        <a:pt x="16" y="66"/>
                      </a:lnTo>
                      <a:lnTo>
                        <a:pt x="8" y="61"/>
                      </a:lnTo>
                      <a:lnTo>
                        <a:pt x="2" y="53"/>
                      </a:lnTo>
                      <a:lnTo>
                        <a:pt x="1" y="44"/>
                      </a:lnTo>
                      <a:lnTo>
                        <a:pt x="0" y="32"/>
                      </a:lnTo>
                      <a:lnTo>
                        <a:pt x="1" y="21"/>
                      </a:lnTo>
                      <a:lnTo>
                        <a:pt x="2" y="1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7" name="Freeform 34"/>
                <p:cNvSpPr>
                  <a:spLocks/>
                </p:cNvSpPr>
                <p:nvPr/>
              </p:nvSpPr>
              <p:spPr bwMode="auto">
                <a:xfrm>
                  <a:off x="4806" y="3608"/>
                  <a:ext cx="7" cy="8"/>
                </a:xfrm>
                <a:custGeom>
                  <a:avLst/>
                  <a:gdLst>
                    <a:gd name="T0" fmla="*/ 0 w 30"/>
                    <a:gd name="T1" fmla="*/ 19 h 32"/>
                    <a:gd name="T2" fmla="*/ 2 w 30"/>
                    <a:gd name="T3" fmla="*/ 15 h 32"/>
                    <a:gd name="T4" fmla="*/ 3 w 30"/>
                    <a:gd name="T5" fmla="*/ 9 h 32"/>
                    <a:gd name="T6" fmla="*/ 3 w 30"/>
                    <a:gd name="T7" fmla="*/ 4 h 32"/>
                    <a:gd name="T8" fmla="*/ 3 w 30"/>
                    <a:gd name="T9" fmla="*/ 1 h 32"/>
                    <a:gd name="T10" fmla="*/ 11 w 30"/>
                    <a:gd name="T11" fmla="*/ 0 h 32"/>
                    <a:gd name="T12" fmla="*/ 18 w 30"/>
                    <a:gd name="T13" fmla="*/ 2 h 32"/>
                    <a:gd name="T14" fmla="*/ 23 w 30"/>
                    <a:gd name="T15" fmla="*/ 7 h 32"/>
                    <a:gd name="T16" fmla="*/ 30 w 30"/>
                    <a:gd name="T17" fmla="*/ 16 h 32"/>
                    <a:gd name="T18" fmla="*/ 27 w 30"/>
                    <a:gd name="T19" fmla="*/ 32 h 32"/>
                    <a:gd name="T20" fmla="*/ 18 w 30"/>
                    <a:gd name="T21" fmla="*/ 30 h 32"/>
                    <a:gd name="T22" fmla="*/ 10 w 30"/>
                    <a:gd name="T23" fmla="*/ 29 h 32"/>
                    <a:gd name="T24" fmla="*/ 3 w 30"/>
                    <a:gd name="T25" fmla="*/ 25 h 32"/>
                    <a:gd name="T26" fmla="*/ 0 w 30"/>
                    <a:gd name="T27" fmla="*/ 1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0" h="32">
                      <a:moveTo>
                        <a:pt x="0" y="19"/>
                      </a:moveTo>
                      <a:lnTo>
                        <a:pt x="2" y="15"/>
                      </a:lnTo>
                      <a:lnTo>
                        <a:pt x="3" y="9"/>
                      </a:lnTo>
                      <a:lnTo>
                        <a:pt x="3" y="4"/>
                      </a:lnTo>
                      <a:lnTo>
                        <a:pt x="3" y="1"/>
                      </a:lnTo>
                      <a:lnTo>
                        <a:pt x="11" y="0"/>
                      </a:lnTo>
                      <a:lnTo>
                        <a:pt x="18" y="2"/>
                      </a:lnTo>
                      <a:lnTo>
                        <a:pt x="23" y="7"/>
                      </a:lnTo>
                      <a:lnTo>
                        <a:pt x="30" y="16"/>
                      </a:lnTo>
                      <a:lnTo>
                        <a:pt x="27" y="32"/>
                      </a:lnTo>
                      <a:lnTo>
                        <a:pt x="18" y="30"/>
                      </a:lnTo>
                      <a:lnTo>
                        <a:pt x="10" y="29"/>
                      </a:lnTo>
                      <a:lnTo>
                        <a:pt x="3" y="25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8" name="Freeform 35"/>
                <p:cNvSpPr>
                  <a:spLocks/>
                </p:cNvSpPr>
                <p:nvPr/>
              </p:nvSpPr>
              <p:spPr bwMode="auto">
                <a:xfrm>
                  <a:off x="4764" y="3604"/>
                  <a:ext cx="7" cy="9"/>
                </a:xfrm>
                <a:custGeom>
                  <a:avLst/>
                  <a:gdLst>
                    <a:gd name="T0" fmla="*/ 0 w 28"/>
                    <a:gd name="T1" fmla="*/ 32 h 38"/>
                    <a:gd name="T2" fmla="*/ 3 w 28"/>
                    <a:gd name="T3" fmla="*/ 0 h 38"/>
                    <a:gd name="T4" fmla="*/ 28 w 28"/>
                    <a:gd name="T5" fmla="*/ 7 h 38"/>
                    <a:gd name="T6" fmla="*/ 24 w 28"/>
                    <a:gd name="T7" fmla="*/ 38 h 38"/>
                    <a:gd name="T8" fmla="*/ 18 w 28"/>
                    <a:gd name="T9" fmla="*/ 34 h 38"/>
                    <a:gd name="T10" fmla="*/ 13 w 28"/>
                    <a:gd name="T11" fmla="*/ 32 h 38"/>
                    <a:gd name="T12" fmla="*/ 6 w 28"/>
                    <a:gd name="T13" fmla="*/ 32 h 38"/>
                    <a:gd name="T14" fmla="*/ 0 w 28"/>
                    <a:gd name="T15" fmla="*/ 32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8" h="38">
                      <a:moveTo>
                        <a:pt x="0" y="32"/>
                      </a:moveTo>
                      <a:lnTo>
                        <a:pt x="3" y="0"/>
                      </a:lnTo>
                      <a:lnTo>
                        <a:pt x="28" y="7"/>
                      </a:lnTo>
                      <a:lnTo>
                        <a:pt x="24" y="38"/>
                      </a:lnTo>
                      <a:lnTo>
                        <a:pt x="18" y="34"/>
                      </a:lnTo>
                      <a:lnTo>
                        <a:pt x="13" y="32"/>
                      </a:lnTo>
                      <a:lnTo>
                        <a:pt x="6" y="32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9" name="Freeform 36"/>
                <p:cNvSpPr>
                  <a:spLocks/>
                </p:cNvSpPr>
                <p:nvPr/>
              </p:nvSpPr>
              <p:spPr bwMode="auto">
                <a:xfrm>
                  <a:off x="4867" y="3606"/>
                  <a:ext cx="3" cy="6"/>
                </a:xfrm>
                <a:custGeom>
                  <a:avLst/>
                  <a:gdLst>
                    <a:gd name="T0" fmla="*/ 1 w 11"/>
                    <a:gd name="T1" fmla="*/ 25 h 25"/>
                    <a:gd name="T2" fmla="*/ 1 w 11"/>
                    <a:gd name="T3" fmla="*/ 15 h 25"/>
                    <a:gd name="T4" fmla="*/ 1 w 11"/>
                    <a:gd name="T5" fmla="*/ 9 h 25"/>
                    <a:gd name="T6" fmla="*/ 0 w 11"/>
                    <a:gd name="T7" fmla="*/ 3 h 25"/>
                    <a:gd name="T8" fmla="*/ 4 w 11"/>
                    <a:gd name="T9" fmla="*/ 0 h 25"/>
                    <a:gd name="T10" fmla="*/ 7 w 11"/>
                    <a:gd name="T11" fmla="*/ 5 h 25"/>
                    <a:gd name="T12" fmla="*/ 11 w 11"/>
                    <a:gd name="T13" fmla="*/ 14 h 25"/>
                    <a:gd name="T14" fmla="*/ 10 w 11"/>
                    <a:gd name="T15" fmla="*/ 17 h 25"/>
                    <a:gd name="T16" fmla="*/ 10 w 11"/>
                    <a:gd name="T17" fmla="*/ 22 h 25"/>
                    <a:gd name="T18" fmla="*/ 6 w 11"/>
                    <a:gd name="T19" fmla="*/ 24 h 25"/>
                    <a:gd name="T20" fmla="*/ 1 w 11"/>
                    <a:gd name="T21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" h="25">
                      <a:moveTo>
                        <a:pt x="1" y="25"/>
                      </a:moveTo>
                      <a:lnTo>
                        <a:pt x="1" y="15"/>
                      </a:lnTo>
                      <a:lnTo>
                        <a:pt x="1" y="9"/>
                      </a:ln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7" y="5"/>
                      </a:lnTo>
                      <a:lnTo>
                        <a:pt x="11" y="14"/>
                      </a:lnTo>
                      <a:lnTo>
                        <a:pt x="10" y="17"/>
                      </a:lnTo>
                      <a:lnTo>
                        <a:pt x="10" y="22"/>
                      </a:lnTo>
                      <a:lnTo>
                        <a:pt x="6" y="24"/>
                      </a:lnTo>
                      <a:lnTo>
                        <a:pt x="1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" name="Freeform 37"/>
                <p:cNvSpPr>
                  <a:spLocks/>
                </p:cNvSpPr>
                <p:nvPr/>
              </p:nvSpPr>
              <p:spPr bwMode="auto">
                <a:xfrm>
                  <a:off x="4859" y="3594"/>
                  <a:ext cx="5" cy="17"/>
                </a:xfrm>
                <a:custGeom>
                  <a:avLst/>
                  <a:gdLst>
                    <a:gd name="T0" fmla="*/ 1 w 19"/>
                    <a:gd name="T1" fmla="*/ 69 h 69"/>
                    <a:gd name="T2" fmla="*/ 0 w 19"/>
                    <a:gd name="T3" fmla="*/ 59 h 69"/>
                    <a:gd name="T4" fmla="*/ 1 w 19"/>
                    <a:gd name="T5" fmla="*/ 50 h 69"/>
                    <a:gd name="T6" fmla="*/ 2 w 19"/>
                    <a:gd name="T7" fmla="*/ 42 h 69"/>
                    <a:gd name="T8" fmla="*/ 5 w 19"/>
                    <a:gd name="T9" fmla="*/ 34 h 69"/>
                    <a:gd name="T10" fmla="*/ 8 w 19"/>
                    <a:gd name="T11" fmla="*/ 25 h 69"/>
                    <a:gd name="T12" fmla="*/ 11 w 19"/>
                    <a:gd name="T13" fmla="*/ 16 h 69"/>
                    <a:gd name="T14" fmla="*/ 14 w 19"/>
                    <a:gd name="T15" fmla="*/ 8 h 69"/>
                    <a:gd name="T16" fmla="*/ 18 w 19"/>
                    <a:gd name="T17" fmla="*/ 0 h 69"/>
                    <a:gd name="T18" fmla="*/ 19 w 19"/>
                    <a:gd name="T19" fmla="*/ 7 h 69"/>
                    <a:gd name="T20" fmla="*/ 19 w 19"/>
                    <a:gd name="T21" fmla="*/ 15 h 69"/>
                    <a:gd name="T22" fmla="*/ 18 w 19"/>
                    <a:gd name="T23" fmla="*/ 24 h 69"/>
                    <a:gd name="T24" fmla="*/ 18 w 19"/>
                    <a:gd name="T25" fmla="*/ 33 h 69"/>
                    <a:gd name="T26" fmla="*/ 16 w 19"/>
                    <a:gd name="T27" fmla="*/ 41 h 69"/>
                    <a:gd name="T28" fmla="*/ 14 w 19"/>
                    <a:gd name="T29" fmla="*/ 50 h 69"/>
                    <a:gd name="T30" fmla="*/ 11 w 19"/>
                    <a:gd name="T31" fmla="*/ 59 h 69"/>
                    <a:gd name="T32" fmla="*/ 11 w 19"/>
                    <a:gd name="T33" fmla="*/ 69 h 69"/>
                    <a:gd name="T34" fmla="*/ 1 w 19"/>
                    <a:gd name="T35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9" h="69">
                      <a:moveTo>
                        <a:pt x="1" y="69"/>
                      </a:moveTo>
                      <a:lnTo>
                        <a:pt x="0" y="59"/>
                      </a:lnTo>
                      <a:lnTo>
                        <a:pt x="1" y="50"/>
                      </a:lnTo>
                      <a:lnTo>
                        <a:pt x="2" y="42"/>
                      </a:lnTo>
                      <a:lnTo>
                        <a:pt x="5" y="34"/>
                      </a:lnTo>
                      <a:lnTo>
                        <a:pt x="8" y="25"/>
                      </a:lnTo>
                      <a:lnTo>
                        <a:pt x="11" y="16"/>
                      </a:lnTo>
                      <a:lnTo>
                        <a:pt x="14" y="8"/>
                      </a:lnTo>
                      <a:lnTo>
                        <a:pt x="18" y="0"/>
                      </a:lnTo>
                      <a:lnTo>
                        <a:pt x="19" y="7"/>
                      </a:lnTo>
                      <a:lnTo>
                        <a:pt x="19" y="15"/>
                      </a:lnTo>
                      <a:lnTo>
                        <a:pt x="18" y="24"/>
                      </a:lnTo>
                      <a:lnTo>
                        <a:pt x="18" y="33"/>
                      </a:lnTo>
                      <a:lnTo>
                        <a:pt x="16" y="41"/>
                      </a:lnTo>
                      <a:lnTo>
                        <a:pt x="14" y="50"/>
                      </a:lnTo>
                      <a:lnTo>
                        <a:pt x="11" y="59"/>
                      </a:lnTo>
                      <a:lnTo>
                        <a:pt x="11" y="69"/>
                      </a:lnTo>
                      <a:lnTo>
                        <a:pt x="1" y="6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1" name="Freeform 38"/>
                <p:cNvSpPr>
                  <a:spLocks/>
                </p:cNvSpPr>
                <p:nvPr/>
              </p:nvSpPr>
              <p:spPr bwMode="auto">
                <a:xfrm>
                  <a:off x="4731" y="3602"/>
                  <a:ext cx="9" cy="9"/>
                </a:xfrm>
                <a:custGeom>
                  <a:avLst/>
                  <a:gdLst>
                    <a:gd name="T0" fmla="*/ 1 w 36"/>
                    <a:gd name="T1" fmla="*/ 27 h 35"/>
                    <a:gd name="T2" fmla="*/ 0 w 36"/>
                    <a:gd name="T3" fmla="*/ 20 h 35"/>
                    <a:gd name="T4" fmla="*/ 3 w 36"/>
                    <a:gd name="T5" fmla="*/ 15 h 35"/>
                    <a:gd name="T6" fmla="*/ 4 w 36"/>
                    <a:gd name="T7" fmla="*/ 11 h 35"/>
                    <a:gd name="T8" fmla="*/ 5 w 36"/>
                    <a:gd name="T9" fmla="*/ 7 h 35"/>
                    <a:gd name="T10" fmla="*/ 13 w 36"/>
                    <a:gd name="T11" fmla="*/ 4 h 35"/>
                    <a:gd name="T12" fmla="*/ 21 w 36"/>
                    <a:gd name="T13" fmla="*/ 2 h 35"/>
                    <a:gd name="T14" fmla="*/ 28 w 36"/>
                    <a:gd name="T15" fmla="*/ 0 h 35"/>
                    <a:gd name="T16" fmla="*/ 36 w 36"/>
                    <a:gd name="T17" fmla="*/ 0 h 35"/>
                    <a:gd name="T18" fmla="*/ 29 w 36"/>
                    <a:gd name="T19" fmla="*/ 35 h 35"/>
                    <a:gd name="T20" fmla="*/ 22 w 36"/>
                    <a:gd name="T21" fmla="*/ 31 h 35"/>
                    <a:gd name="T22" fmla="*/ 15 w 36"/>
                    <a:gd name="T23" fmla="*/ 28 h 35"/>
                    <a:gd name="T24" fmla="*/ 7 w 36"/>
                    <a:gd name="T25" fmla="*/ 26 h 35"/>
                    <a:gd name="T26" fmla="*/ 1 w 36"/>
                    <a:gd name="T27" fmla="*/ 27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6" h="35">
                      <a:moveTo>
                        <a:pt x="1" y="27"/>
                      </a:moveTo>
                      <a:lnTo>
                        <a:pt x="0" y="20"/>
                      </a:lnTo>
                      <a:lnTo>
                        <a:pt x="3" y="15"/>
                      </a:lnTo>
                      <a:lnTo>
                        <a:pt x="4" y="11"/>
                      </a:lnTo>
                      <a:lnTo>
                        <a:pt x="5" y="7"/>
                      </a:lnTo>
                      <a:lnTo>
                        <a:pt x="13" y="4"/>
                      </a:lnTo>
                      <a:lnTo>
                        <a:pt x="21" y="2"/>
                      </a:lnTo>
                      <a:lnTo>
                        <a:pt x="28" y="0"/>
                      </a:lnTo>
                      <a:lnTo>
                        <a:pt x="36" y="0"/>
                      </a:lnTo>
                      <a:lnTo>
                        <a:pt x="29" y="35"/>
                      </a:lnTo>
                      <a:lnTo>
                        <a:pt x="22" y="31"/>
                      </a:lnTo>
                      <a:lnTo>
                        <a:pt x="15" y="28"/>
                      </a:lnTo>
                      <a:lnTo>
                        <a:pt x="7" y="26"/>
                      </a:lnTo>
                      <a:lnTo>
                        <a:pt x="1" y="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2" name="Freeform 39"/>
                <p:cNvSpPr>
                  <a:spLocks/>
                </p:cNvSpPr>
                <p:nvPr/>
              </p:nvSpPr>
              <p:spPr bwMode="auto">
                <a:xfrm>
                  <a:off x="4849" y="3601"/>
                  <a:ext cx="6" cy="9"/>
                </a:xfrm>
                <a:custGeom>
                  <a:avLst/>
                  <a:gdLst>
                    <a:gd name="T0" fmla="*/ 4 w 25"/>
                    <a:gd name="T1" fmla="*/ 0 h 35"/>
                    <a:gd name="T2" fmla="*/ 25 w 25"/>
                    <a:gd name="T3" fmla="*/ 0 h 35"/>
                    <a:gd name="T4" fmla="*/ 21 w 25"/>
                    <a:gd name="T5" fmla="*/ 4 h 35"/>
                    <a:gd name="T6" fmla="*/ 20 w 25"/>
                    <a:gd name="T7" fmla="*/ 10 h 35"/>
                    <a:gd name="T8" fmla="*/ 19 w 25"/>
                    <a:gd name="T9" fmla="*/ 17 h 35"/>
                    <a:gd name="T10" fmla="*/ 19 w 25"/>
                    <a:gd name="T11" fmla="*/ 24 h 35"/>
                    <a:gd name="T12" fmla="*/ 17 w 25"/>
                    <a:gd name="T13" fmla="*/ 29 h 35"/>
                    <a:gd name="T14" fmla="*/ 13 w 25"/>
                    <a:gd name="T15" fmla="*/ 34 h 35"/>
                    <a:gd name="T16" fmla="*/ 7 w 25"/>
                    <a:gd name="T17" fmla="*/ 35 h 35"/>
                    <a:gd name="T18" fmla="*/ 0 w 25"/>
                    <a:gd name="T19" fmla="*/ 34 h 35"/>
                    <a:gd name="T20" fmla="*/ 4 w 25"/>
                    <a:gd name="T21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5" h="35">
                      <a:moveTo>
                        <a:pt x="4" y="0"/>
                      </a:moveTo>
                      <a:lnTo>
                        <a:pt x="25" y="0"/>
                      </a:lnTo>
                      <a:lnTo>
                        <a:pt x="21" y="4"/>
                      </a:lnTo>
                      <a:lnTo>
                        <a:pt x="20" y="10"/>
                      </a:lnTo>
                      <a:lnTo>
                        <a:pt x="19" y="17"/>
                      </a:lnTo>
                      <a:lnTo>
                        <a:pt x="19" y="24"/>
                      </a:lnTo>
                      <a:lnTo>
                        <a:pt x="17" y="29"/>
                      </a:lnTo>
                      <a:lnTo>
                        <a:pt x="13" y="34"/>
                      </a:lnTo>
                      <a:lnTo>
                        <a:pt x="7" y="35"/>
                      </a:lnTo>
                      <a:lnTo>
                        <a:pt x="0" y="34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3" name="Freeform 40"/>
                <p:cNvSpPr>
                  <a:spLocks/>
                </p:cNvSpPr>
                <p:nvPr/>
              </p:nvSpPr>
              <p:spPr bwMode="auto">
                <a:xfrm>
                  <a:off x="4834" y="3596"/>
                  <a:ext cx="9" cy="14"/>
                </a:xfrm>
                <a:custGeom>
                  <a:avLst/>
                  <a:gdLst>
                    <a:gd name="T0" fmla="*/ 1 w 39"/>
                    <a:gd name="T1" fmla="*/ 51 h 55"/>
                    <a:gd name="T2" fmla="*/ 0 w 39"/>
                    <a:gd name="T3" fmla="*/ 44 h 55"/>
                    <a:gd name="T4" fmla="*/ 1 w 39"/>
                    <a:gd name="T5" fmla="*/ 38 h 55"/>
                    <a:gd name="T6" fmla="*/ 4 w 39"/>
                    <a:gd name="T7" fmla="*/ 32 h 55"/>
                    <a:gd name="T8" fmla="*/ 7 w 39"/>
                    <a:gd name="T9" fmla="*/ 26 h 55"/>
                    <a:gd name="T10" fmla="*/ 10 w 39"/>
                    <a:gd name="T11" fmla="*/ 19 h 55"/>
                    <a:gd name="T12" fmla="*/ 14 w 39"/>
                    <a:gd name="T13" fmla="*/ 13 h 55"/>
                    <a:gd name="T14" fmla="*/ 17 w 39"/>
                    <a:gd name="T15" fmla="*/ 6 h 55"/>
                    <a:gd name="T16" fmla="*/ 21 w 39"/>
                    <a:gd name="T17" fmla="*/ 0 h 55"/>
                    <a:gd name="T18" fmla="*/ 39 w 39"/>
                    <a:gd name="T19" fmla="*/ 3 h 55"/>
                    <a:gd name="T20" fmla="*/ 21 w 39"/>
                    <a:gd name="T21" fmla="*/ 55 h 55"/>
                    <a:gd name="T22" fmla="*/ 11 w 39"/>
                    <a:gd name="T23" fmla="*/ 51 h 55"/>
                    <a:gd name="T24" fmla="*/ 1 w 39"/>
                    <a:gd name="T25" fmla="*/ 5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" h="55">
                      <a:moveTo>
                        <a:pt x="1" y="51"/>
                      </a:moveTo>
                      <a:lnTo>
                        <a:pt x="0" y="44"/>
                      </a:lnTo>
                      <a:lnTo>
                        <a:pt x="1" y="38"/>
                      </a:lnTo>
                      <a:lnTo>
                        <a:pt x="4" y="32"/>
                      </a:lnTo>
                      <a:lnTo>
                        <a:pt x="7" y="26"/>
                      </a:lnTo>
                      <a:lnTo>
                        <a:pt x="10" y="19"/>
                      </a:lnTo>
                      <a:lnTo>
                        <a:pt x="14" y="13"/>
                      </a:lnTo>
                      <a:lnTo>
                        <a:pt x="17" y="6"/>
                      </a:lnTo>
                      <a:lnTo>
                        <a:pt x="21" y="0"/>
                      </a:lnTo>
                      <a:lnTo>
                        <a:pt x="39" y="3"/>
                      </a:lnTo>
                      <a:lnTo>
                        <a:pt x="21" y="55"/>
                      </a:lnTo>
                      <a:lnTo>
                        <a:pt x="11" y="51"/>
                      </a:lnTo>
                      <a:lnTo>
                        <a:pt x="1" y="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4" name="Freeform 41"/>
                <p:cNvSpPr>
                  <a:spLocks/>
                </p:cNvSpPr>
                <p:nvPr/>
              </p:nvSpPr>
              <p:spPr bwMode="auto">
                <a:xfrm>
                  <a:off x="4629" y="3602"/>
                  <a:ext cx="8" cy="8"/>
                </a:xfrm>
                <a:custGeom>
                  <a:avLst/>
                  <a:gdLst>
                    <a:gd name="T0" fmla="*/ 0 w 30"/>
                    <a:gd name="T1" fmla="*/ 27 h 30"/>
                    <a:gd name="T2" fmla="*/ 7 w 30"/>
                    <a:gd name="T3" fmla="*/ 0 h 30"/>
                    <a:gd name="T4" fmla="*/ 30 w 30"/>
                    <a:gd name="T5" fmla="*/ 4 h 30"/>
                    <a:gd name="T6" fmla="*/ 28 w 30"/>
                    <a:gd name="T7" fmla="*/ 8 h 30"/>
                    <a:gd name="T8" fmla="*/ 26 w 30"/>
                    <a:gd name="T9" fmla="*/ 14 h 30"/>
                    <a:gd name="T10" fmla="*/ 23 w 30"/>
                    <a:gd name="T11" fmla="*/ 19 h 30"/>
                    <a:gd name="T12" fmla="*/ 21 w 30"/>
                    <a:gd name="T13" fmla="*/ 25 h 30"/>
                    <a:gd name="T14" fmla="*/ 16 w 30"/>
                    <a:gd name="T15" fmla="*/ 28 h 30"/>
                    <a:gd name="T16" fmla="*/ 12 w 30"/>
                    <a:gd name="T17" fmla="*/ 30 h 30"/>
                    <a:gd name="T18" fmla="*/ 6 w 30"/>
                    <a:gd name="T19" fmla="*/ 30 h 30"/>
                    <a:gd name="T20" fmla="*/ 0 w 30"/>
                    <a:gd name="T21" fmla="*/ 2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0" h="30">
                      <a:moveTo>
                        <a:pt x="0" y="27"/>
                      </a:moveTo>
                      <a:lnTo>
                        <a:pt x="7" y="0"/>
                      </a:lnTo>
                      <a:lnTo>
                        <a:pt x="30" y="4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3" y="19"/>
                      </a:lnTo>
                      <a:lnTo>
                        <a:pt x="21" y="25"/>
                      </a:lnTo>
                      <a:lnTo>
                        <a:pt x="16" y="28"/>
                      </a:lnTo>
                      <a:lnTo>
                        <a:pt x="12" y="30"/>
                      </a:lnTo>
                      <a:lnTo>
                        <a:pt x="6" y="3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5" name="Freeform 42"/>
                <p:cNvSpPr>
                  <a:spLocks/>
                </p:cNvSpPr>
                <p:nvPr/>
              </p:nvSpPr>
              <p:spPr bwMode="auto">
                <a:xfrm>
                  <a:off x="4791" y="3598"/>
                  <a:ext cx="8" cy="10"/>
                </a:xfrm>
                <a:custGeom>
                  <a:avLst/>
                  <a:gdLst>
                    <a:gd name="T0" fmla="*/ 5 w 33"/>
                    <a:gd name="T1" fmla="*/ 1 h 38"/>
                    <a:gd name="T2" fmla="*/ 13 w 33"/>
                    <a:gd name="T3" fmla="*/ 0 h 38"/>
                    <a:gd name="T4" fmla="*/ 20 w 33"/>
                    <a:gd name="T5" fmla="*/ 4 h 38"/>
                    <a:gd name="T6" fmla="*/ 26 w 33"/>
                    <a:gd name="T7" fmla="*/ 10 h 38"/>
                    <a:gd name="T8" fmla="*/ 33 w 33"/>
                    <a:gd name="T9" fmla="*/ 18 h 38"/>
                    <a:gd name="T10" fmla="*/ 29 w 33"/>
                    <a:gd name="T11" fmla="*/ 38 h 38"/>
                    <a:gd name="T12" fmla="*/ 23 w 33"/>
                    <a:gd name="T13" fmla="*/ 35 h 38"/>
                    <a:gd name="T14" fmla="*/ 17 w 33"/>
                    <a:gd name="T15" fmla="*/ 32 h 38"/>
                    <a:gd name="T16" fmla="*/ 11 w 33"/>
                    <a:gd name="T17" fmla="*/ 28 h 38"/>
                    <a:gd name="T18" fmla="*/ 6 w 33"/>
                    <a:gd name="T19" fmla="*/ 25 h 38"/>
                    <a:gd name="T20" fmla="*/ 2 w 33"/>
                    <a:gd name="T21" fmla="*/ 20 h 38"/>
                    <a:gd name="T22" fmla="*/ 0 w 33"/>
                    <a:gd name="T23" fmla="*/ 15 h 38"/>
                    <a:gd name="T24" fmla="*/ 1 w 33"/>
                    <a:gd name="T25" fmla="*/ 8 h 38"/>
                    <a:gd name="T26" fmla="*/ 5 w 33"/>
                    <a:gd name="T27" fmla="*/ 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3" h="38">
                      <a:moveTo>
                        <a:pt x="5" y="1"/>
                      </a:moveTo>
                      <a:lnTo>
                        <a:pt x="13" y="0"/>
                      </a:lnTo>
                      <a:lnTo>
                        <a:pt x="20" y="4"/>
                      </a:lnTo>
                      <a:lnTo>
                        <a:pt x="26" y="10"/>
                      </a:lnTo>
                      <a:lnTo>
                        <a:pt x="33" y="18"/>
                      </a:lnTo>
                      <a:lnTo>
                        <a:pt x="29" y="38"/>
                      </a:lnTo>
                      <a:lnTo>
                        <a:pt x="23" y="35"/>
                      </a:lnTo>
                      <a:lnTo>
                        <a:pt x="17" y="32"/>
                      </a:lnTo>
                      <a:lnTo>
                        <a:pt x="11" y="28"/>
                      </a:lnTo>
                      <a:lnTo>
                        <a:pt x="6" y="25"/>
                      </a:lnTo>
                      <a:lnTo>
                        <a:pt x="2" y="20"/>
                      </a:lnTo>
                      <a:lnTo>
                        <a:pt x="0" y="15"/>
                      </a:lnTo>
                      <a:lnTo>
                        <a:pt x="1" y="8"/>
                      </a:ln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6" name="Freeform 43"/>
                <p:cNvSpPr>
                  <a:spLocks/>
                </p:cNvSpPr>
                <p:nvPr/>
              </p:nvSpPr>
              <p:spPr bwMode="auto">
                <a:xfrm>
                  <a:off x="4823" y="3594"/>
                  <a:ext cx="6" cy="13"/>
                </a:xfrm>
                <a:custGeom>
                  <a:avLst/>
                  <a:gdLst>
                    <a:gd name="T0" fmla="*/ 4 w 25"/>
                    <a:gd name="T1" fmla="*/ 0 h 55"/>
                    <a:gd name="T2" fmla="*/ 20 w 25"/>
                    <a:gd name="T3" fmla="*/ 0 h 55"/>
                    <a:gd name="T4" fmla="*/ 25 w 25"/>
                    <a:gd name="T5" fmla="*/ 55 h 55"/>
                    <a:gd name="T6" fmla="*/ 0 w 25"/>
                    <a:gd name="T7" fmla="*/ 51 h 55"/>
                    <a:gd name="T8" fmla="*/ 4 w 25"/>
                    <a:gd name="T9" fmla="*/ 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55">
                      <a:moveTo>
                        <a:pt x="4" y="0"/>
                      </a:moveTo>
                      <a:lnTo>
                        <a:pt x="20" y="0"/>
                      </a:lnTo>
                      <a:lnTo>
                        <a:pt x="25" y="55"/>
                      </a:lnTo>
                      <a:lnTo>
                        <a:pt x="0" y="51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7" name="Freeform 44"/>
                <p:cNvSpPr>
                  <a:spLocks/>
                </p:cNvSpPr>
                <p:nvPr/>
              </p:nvSpPr>
              <p:spPr bwMode="auto">
                <a:xfrm>
                  <a:off x="4616" y="3597"/>
                  <a:ext cx="9" cy="10"/>
                </a:xfrm>
                <a:custGeom>
                  <a:avLst/>
                  <a:gdLst>
                    <a:gd name="T0" fmla="*/ 0 w 37"/>
                    <a:gd name="T1" fmla="*/ 38 h 42"/>
                    <a:gd name="T2" fmla="*/ 14 w 37"/>
                    <a:gd name="T3" fmla="*/ 0 h 42"/>
                    <a:gd name="T4" fmla="*/ 37 w 37"/>
                    <a:gd name="T5" fmla="*/ 8 h 42"/>
                    <a:gd name="T6" fmla="*/ 27 w 37"/>
                    <a:gd name="T7" fmla="*/ 42 h 42"/>
                    <a:gd name="T8" fmla="*/ 19 w 37"/>
                    <a:gd name="T9" fmla="*/ 39 h 42"/>
                    <a:gd name="T10" fmla="*/ 13 w 37"/>
                    <a:gd name="T11" fmla="*/ 38 h 42"/>
                    <a:gd name="T12" fmla="*/ 6 w 37"/>
                    <a:gd name="T13" fmla="*/ 38 h 42"/>
                    <a:gd name="T14" fmla="*/ 0 w 37"/>
                    <a:gd name="T15" fmla="*/ 38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7" h="42">
                      <a:moveTo>
                        <a:pt x="0" y="38"/>
                      </a:moveTo>
                      <a:lnTo>
                        <a:pt x="14" y="0"/>
                      </a:lnTo>
                      <a:lnTo>
                        <a:pt x="37" y="8"/>
                      </a:lnTo>
                      <a:lnTo>
                        <a:pt x="27" y="42"/>
                      </a:lnTo>
                      <a:lnTo>
                        <a:pt x="19" y="39"/>
                      </a:lnTo>
                      <a:lnTo>
                        <a:pt x="13" y="38"/>
                      </a:lnTo>
                      <a:lnTo>
                        <a:pt x="6" y="38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8" name="Freeform 45"/>
                <p:cNvSpPr>
                  <a:spLocks/>
                </p:cNvSpPr>
                <p:nvPr/>
              </p:nvSpPr>
              <p:spPr bwMode="auto">
                <a:xfrm>
                  <a:off x="4601" y="3594"/>
                  <a:ext cx="12" cy="13"/>
                </a:xfrm>
                <a:custGeom>
                  <a:avLst/>
                  <a:gdLst>
                    <a:gd name="T0" fmla="*/ 0 w 48"/>
                    <a:gd name="T1" fmla="*/ 46 h 51"/>
                    <a:gd name="T2" fmla="*/ 5 w 48"/>
                    <a:gd name="T3" fmla="*/ 38 h 51"/>
                    <a:gd name="T4" fmla="*/ 10 w 48"/>
                    <a:gd name="T5" fmla="*/ 30 h 51"/>
                    <a:gd name="T6" fmla="*/ 13 w 48"/>
                    <a:gd name="T7" fmla="*/ 20 h 51"/>
                    <a:gd name="T8" fmla="*/ 17 w 48"/>
                    <a:gd name="T9" fmla="*/ 11 h 51"/>
                    <a:gd name="T10" fmla="*/ 20 w 48"/>
                    <a:gd name="T11" fmla="*/ 3 h 51"/>
                    <a:gd name="T12" fmla="*/ 27 w 48"/>
                    <a:gd name="T13" fmla="*/ 0 h 51"/>
                    <a:gd name="T14" fmla="*/ 35 w 48"/>
                    <a:gd name="T15" fmla="*/ 1 h 51"/>
                    <a:gd name="T16" fmla="*/ 48 w 48"/>
                    <a:gd name="T17" fmla="*/ 8 h 51"/>
                    <a:gd name="T18" fmla="*/ 44 w 48"/>
                    <a:gd name="T19" fmla="*/ 16 h 51"/>
                    <a:gd name="T20" fmla="*/ 40 w 48"/>
                    <a:gd name="T21" fmla="*/ 25 h 51"/>
                    <a:gd name="T22" fmla="*/ 36 w 48"/>
                    <a:gd name="T23" fmla="*/ 33 h 51"/>
                    <a:gd name="T24" fmla="*/ 33 w 48"/>
                    <a:gd name="T25" fmla="*/ 42 h 51"/>
                    <a:gd name="T26" fmla="*/ 27 w 48"/>
                    <a:gd name="T27" fmla="*/ 47 h 51"/>
                    <a:gd name="T28" fmla="*/ 21 w 48"/>
                    <a:gd name="T29" fmla="*/ 51 h 51"/>
                    <a:gd name="T30" fmla="*/ 12 w 48"/>
                    <a:gd name="T31" fmla="*/ 50 h 51"/>
                    <a:gd name="T32" fmla="*/ 0 w 48"/>
                    <a:gd name="T33" fmla="*/ 4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" h="51">
                      <a:moveTo>
                        <a:pt x="0" y="46"/>
                      </a:moveTo>
                      <a:lnTo>
                        <a:pt x="5" y="38"/>
                      </a:lnTo>
                      <a:lnTo>
                        <a:pt x="10" y="30"/>
                      </a:lnTo>
                      <a:lnTo>
                        <a:pt x="13" y="20"/>
                      </a:lnTo>
                      <a:lnTo>
                        <a:pt x="17" y="11"/>
                      </a:lnTo>
                      <a:lnTo>
                        <a:pt x="20" y="3"/>
                      </a:lnTo>
                      <a:lnTo>
                        <a:pt x="27" y="0"/>
                      </a:lnTo>
                      <a:lnTo>
                        <a:pt x="35" y="1"/>
                      </a:lnTo>
                      <a:lnTo>
                        <a:pt x="48" y="8"/>
                      </a:lnTo>
                      <a:lnTo>
                        <a:pt x="44" y="16"/>
                      </a:lnTo>
                      <a:lnTo>
                        <a:pt x="40" y="25"/>
                      </a:lnTo>
                      <a:lnTo>
                        <a:pt x="36" y="33"/>
                      </a:lnTo>
                      <a:lnTo>
                        <a:pt x="33" y="42"/>
                      </a:lnTo>
                      <a:lnTo>
                        <a:pt x="27" y="47"/>
                      </a:lnTo>
                      <a:lnTo>
                        <a:pt x="21" y="51"/>
                      </a:lnTo>
                      <a:lnTo>
                        <a:pt x="12" y="50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9" name="Freeform 46"/>
                <p:cNvSpPr>
                  <a:spLocks/>
                </p:cNvSpPr>
                <p:nvPr/>
              </p:nvSpPr>
              <p:spPr bwMode="auto">
                <a:xfrm>
                  <a:off x="4590" y="3598"/>
                  <a:ext cx="6" cy="5"/>
                </a:xfrm>
                <a:custGeom>
                  <a:avLst/>
                  <a:gdLst>
                    <a:gd name="T0" fmla="*/ 0 w 24"/>
                    <a:gd name="T1" fmla="*/ 5 h 22"/>
                    <a:gd name="T2" fmla="*/ 5 w 24"/>
                    <a:gd name="T3" fmla="*/ 0 h 22"/>
                    <a:gd name="T4" fmla="*/ 12 w 24"/>
                    <a:gd name="T5" fmla="*/ 2 h 22"/>
                    <a:gd name="T6" fmla="*/ 18 w 24"/>
                    <a:gd name="T7" fmla="*/ 6 h 22"/>
                    <a:gd name="T8" fmla="*/ 24 w 24"/>
                    <a:gd name="T9" fmla="*/ 12 h 22"/>
                    <a:gd name="T10" fmla="*/ 24 w 24"/>
                    <a:gd name="T11" fmla="*/ 22 h 22"/>
                    <a:gd name="T12" fmla="*/ 15 w 24"/>
                    <a:gd name="T13" fmla="*/ 18 h 22"/>
                    <a:gd name="T14" fmla="*/ 9 w 24"/>
                    <a:gd name="T15" fmla="*/ 14 h 22"/>
                    <a:gd name="T16" fmla="*/ 3 w 24"/>
                    <a:gd name="T17" fmla="*/ 9 h 22"/>
                    <a:gd name="T18" fmla="*/ 0 w 24"/>
                    <a:gd name="T19" fmla="*/ 5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" h="22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12" y="2"/>
                      </a:lnTo>
                      <a:lnTo>
                        <a:pt x="18" y="6"/>
                      </a:lnTo>
                      <a:lnTo>
                        <a:pt x="24" y="12"/>
                      </a:lnTo>
                      <a:lnTo>
                        <a:pt x="24" y="22"/>
                      </a:lnTo>
                      <a:lnTo>
                        <a:pt x="15" y="18"/>
                      </a:lnTo>
                      <a:lnTo>
                        <a:pt x="9" y="14"/>
                      </a:lnTo>
                      <a:lnTo>
                        <a:pt x="3" y="9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0" name="Freeform 47"/>
                <p:cNvSpPr>
                  <a:spLocks/>
                </p:cNvSpPr>
                <p:nvPr/>
              </p:nvSpPr>
              <p:spPr bwMode="auto">
                <a:xfrm>
                  <a:off x="4781" y="3589"/>
                  <a:ext cx="5" cy="13"/>
                </a:xfrm>
                <a:custGeom>
                  <a:avLst/>
                  <a:gdLst>
                    <a:gd name="T0" fmla="*/ 8 w 24"/>
                    <a:gd name="T1" fmla="*/ 0 h 51"/>
                    <a:gd name="T2" fmla="*/ 15 w 24"/>
                    <a:gd name="T3" fmla="*/ 2 h 51"/>
                    <a:gd name="T4" fmla="*/ 20 w 24"/>
                    <a:gd name="T5" fmla="*/ 7 h 51"/>
                    <a:gd name="T6" fmla="*/ 23 w 24"/>
                    <a:gd name="T7" fmla="*/ 13 h 51"/>
                    <a:gd name="T8" fmla="*/ 24 w 24"/>
                    <a:gd name="T9" fmla="*/ 20 h 51"/>
                    <a:gd name="T10" fmla="*/ 22 w 24"/>
                    <a:gd name="T11" fmla="*/ 26 h 51"/>
                    <a:gd name="T12" fmla="*/ 21 w 24"/>
                    <a:gd name="T13" fmla="*/ 34 h 51"/>
                    <a:gd name="T14" fmla="*/ 18 w 24"/>
                    <a:gd name="T15" fmla="*/ 43 h 51"/>
                    <a:gd name="T16" fmla="*/ 18 w 24"/>
                    <a:gd name="T17" fmla="*/ 51 h 51"/>
                    <a:gd name="T18" fmla="*/ 0 w 24"/>
                    <a:gd name="T19" fmla="*/ 45 h 51"/>
                    <a:gd name="T20" fmla="*/ 8 w 24"/>
                    <a:gd name="T21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4" h="51">
                      <a:moveTo>
                        <a:pt x="8" y="0"/>
                      </a:moveTo>
                      <a:lnTo>
                        <a:pt x="15" y="2"/>
                      </a:lnTo>
                      <a:lnTo>
                        <a:pt x="20" y="7"/>
                      </a:lnTo>
                      <a:lnTo>
                        <a:pt x="23" y="13"/>
                      </a:lnTo>
                      <a:lnTo>
                        <a:pt x="24" y="20"/>
                      </a:lnTo>
                      <a:lnTo>
                        <a:pt x="22" y="26"/>
                      </a:lnTo>
                      <a:lnTo>
                        <a:pt x="21" y="34"/>
                      </a:lnTo>
                      <a:lnTo>
                        <a:pt x="18" y="43"/>
                      </a:lnTo>
                      <a:lnTo>
                        <a:pt x="18" y="51"/>
                      </a:lnTo>
                      <a:lnTo>
                        <a:pt x="0" y="45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1" name="Freeform 48"/>
                <p:cNvSpPr>
                  <a:spLocks/>
                </p:cNvSpPr>
                <p:nvPr/>
              </p:nvSpPr>
              <p:spPr bwMode="auto">
                <a:xfrm>
                  <a:off x="4808" y="3589"/>
                  <a:ext cx="8" cy="12"/>
                </a:xfrm>
                <a:custGeom>
                  <a:avLst/>
                  <a:gdLst>
                    <a:gd name="T0" fmla="*/ 4 w 31"/>
                    <a:gd name="T1" fmla="*/ 7 h 48"/>
                    <a:gd name="T2" fmla="*/ 7 w 31"/>
                    <a:gd name="T3" fmla="*/ 4 h 48"/>
                    <a:gd name="T4" fmla="*/ 8 w 31"/>
                    <a:gd name="T5" fmla="*/ 0 h 48"/>
                    <a:gd name="T6" fmla="*/ 31 w 31"/>
                    <a:gd name="T7" fmla="*/ 7 h 48"/>
                    <a:gd name="T8" fmla="*/ 24 w 31"/>
                    <a:gd name="T9" fmla="*/ 48 h 48"/>
                    <a:gd name="T10" fmla="*/ 15 w 31"/>
                    <a:gd name="T11" fmla="*/ 46 h 48"/>
                    <a:gd name="T12" fmla="*/ 9 w 31"/>
                    <a:gd name="T13" fmla="*/ 44 h 48"/>
                    <a:gd name="T14" fmla="*/ 4 w 31"/>
                    <a:gd name="T15" fmla="*/ 40 h 48"/>
                    <a:gd name="T16" fmla="*/ 2 w 31"/>
                    <a:gd name="T17" fmla="*/ 34 h 48"/>
                    <a:gd name="T18" fmla="*/ 0 w 31"/>
                    <a:gd name="T19" fmla="*/ 27 h 48"/>
                    <a:gd name="T20" fmla="*/ 0 w 31"/>
                    <a:gd name="T21" fmla="*/ 21 h 48"/>
                    <a:gd name="T22" fmla="*/ 1 w 31"/>
                    <a:gd name="T23" fmla="*/ 14 h 48"/>
                    <a:gd name="T24" fmla="*/ 4 w 31"/>
                    <a:gd name="T25" fmla="*/ 7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" h="48">
                      <a:moveTo>
                        <a:pt x="4" y="7"/>
                      </a:moveTo>
                      <a:lnTo>
                        <a:pt x="7" y="4"/>
                      </a:lnTo>
                      <a:lnTo>
                        <a:pt x="8" y="0"/>
                      </a:lnTo>
                      <a:lnTo>
                        <a:pt x="31" y="7"/>
                      </a:lnTo>
                      <a:lnTo>
                        <a:pt x="24" y="48"/>
                      </a:lnTo>
                      <a:lnTo>
                        <a:pt x="15" y="46"/>
                      </a:lnTo>
                      <a:lnTo>
                        <a:pt x="9" y="44"/>
                      </a:lnTo>
                      <a:lnTo>
                        <a:pt x="4" y="40"/>
                      </a:lnTo>
                      <a:lnTo>
                        <a:pt x="2" y="34"/>
                      </a:lnTo>
                      <a:lnTo>
                        <a:pt x="0" y="27"/>
                      </a:lnTo>
                      <a:lnTo>
                        <a:pt x="0" y="21"/>
                      </a:lnTo>
                      <a:lnTo>
                        <a:pt x="1" y="14"/>
                      </a:lnTo>
                      <a:lnTo>
                        <a:pt x="4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2" name="Freeform 49"/>
                <p:cNvSpPr>
                  <a:spLocks/>
                </p:cNvSpPr>
                <p:nvPr/>
              </p:nvSpPr>
              <p:spPr bwMode="auto">
                <a:xfrm>
                  <a:off x="4635" y="3583"/>
                  <a:ext cx="8" cy="13"/>
                </a:xfrm>
                <a:custGeom>
                  <a:avLst/>
                  <a:gdLst>
                    <a:gd name="T0" fmla="*/ 0 w 32"/>
                    <a:gd name="T1" fmla="*/ 45 h 52"/>
                    <a:gd name="T2" fmla="*/ 2 w 32"/>
                    <a:gd name="T3" fmla="*/ 37 h 52"/>
                    <a:gd name="T4" fmla="*/ 4 w 32"/>
                    <a:gd name="T5" fmla="*/ 30 h 52"/>
                    <a:gd name="T6" fmla="*/ 7 w 32"/>
                    <a:gd name="T7" fmla="*/ 22 h 52"/>
                    <a:gd name="T8" fmla="*/ 10 w 32"/>
                    <a:gd name="T9" fmla="*/ 16 h 52"/>
                    <a:gd name="T10" fmla="*/ 14 w 32"/>
                    <a:gd name="T11" fmla="*/ 8 h 52"/>
                    <a:gd name="T12" fmla="*/ 19 w 32"/>
                    <a:gd name="T13" fmla="*/ 4 h 52"/>
                    <a:gd name="T14" fmla="*/ 25 w 32"/>
                    <a:gd name="T15" fmla="*/ 0 h 52"/>
                    <a:gd name="T16" fmla="*/ 32 w 32"/>
                    <a:gd name="T17" fmla="*/ 0 h 52"/>
                    <a:gd name="T18" fmla="*/ 15 w 32"/>
                    <a:gd name="T19" fmla="*/ 52 h 52"/>
                    <a:gd name="T20" fmla="*/ 0 w 32"/>
                    <a:gd name="T21" fmla="*/ 45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2" h="52">
                      <a:moveTo>
                        <a:pt x="0" y="45"/>
                      </a:moveTo>
                      <a:lnTo>
                        <a:pt x="2" y="37"/>
                      </a:lnTo>
                      <a:lnTo>
                        <a:pt x="4" y="30"/>
                      </a:lnTo>
                      <a:lnTo>
                        <a:pt x="7" y="22"/>
                      </a:lnTo>
                      <a:lnTo>
                        <a:pt x="10" y="16"/>
                      </a:lnTo>
                      <a:lnTo>
                        <a:pt x="14" y="8"/>
                      </a:lnTo>
                      <a:lnTo>
                        <a:pt x="19" y="4"/>
                      </a:lnTo>
                      <a:lnTo>
                        <a:pt x="25" y="0"/>
                      </a:lnTo>
                      <a:lnTo>
                        <a:pt x="32" y="0"/>
                      </a:lnTo>
                      <a:lnTo>
                        <a:pt x="15" y="52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3" name="Freeform 50"/>
                <p:cNvSpPr>
                  <a:spLocks/>
                </p:cNvSpPr>
                <p:nvPr/>
              </p:nvSpPr>
              <p:spPr bwMode="auto">
                <a:xfrm>
                  <a:off x="4593" y="3589"/>
                  <a:ext cx="8" cy="6"/>
                </a:xfrm>
                <a:custGeom>
                  <a:avLst/>
                  <a:gdLst>
                    <a:gd name="T0" fmla="*/ 7 w 33"/>
                    <a:gd name="T1" fmla="*/ 0 h 22"/>
                    <a:gd name="T2" fmla="*/ 11 w 33"/>
                    <a:gd name="T3" fmla="*/ 1 h 22"/>
                    <a:gd name="T4" fmla="*/ 16 w 33"/>
                    <a:gd name="T5" fmla="*/ 3 h 22"/>
                    <a:gd name="T6" fmla="*/ 21 w 33"/>
                    <a:gd name="T7" fmla="*/ 4 h 22"/>
                    <a:gd name="T8" fmla="*/ 27 w 33"/>
                    <a:gd name="T9" fmla="*/ 6 h 22"/>
                    <a:gd name="T10" fmla="*/ 30 w 33"/>
                    <a:gd name="T11" fmla="*/ 7 h 22"/>
                    <a:gd name="T12" fmla="*/ 33 w 33"/>
                    <a:gd name="T13" fmla="*/ 10 h 22"/>
                    <a:gd name="T14" fmla="*/ 33 w 33"/>
                    <a:gd name="T15" fmla="*/ 13 h 22"/>
                    <a:gd name="T16" fmla="*/ 30 w 33"/>
                    <a:gd name="T17" fmla="*/ 20 h 22"/>
                    <a:gd name="T18" fmla="*/ 26 w 33"/>
                    <a:gd name="T19" fmla="*/ 21 h 22"/>
                    <a:gd name="T20" fmla="*/ 21 w 33"/>
                    <a:gd name="T21" fmla="*/ 22 h 22"/>
                    <a:gd name="T22" fmla="*/ 14 w 33"/>
                    <a:gd name="T23" fmla="*/ 22 h 22"/>
                    <a:gd name="T24" fmla="*/ 8 w 33"/>
                    <a:gd name="T25" fmla="*/ 21 h 22"/>
                    <a:gd name="T26" fmla="*/ 2 w 33"/>
                    <a:gd name="T27" fmla="*/ 17 h 22"/>
                    <a:gd name="T28" fmla="*/ 0 w 33"/>
                    <a:gd name="T29" fmla="*/ 13 h 22"/>
                    <a:gd name="T30" fmla="*/ 0 w 33"/>
                    <a:gd name="T31" fmla="*/ 7 h 22"/>
                    <a:gd name="T32" fmla="*/ 7 w 33"/>
                    <a:gd name="T3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3" h="22">
                      <a:moveTo>
                        <a:pt x="7" y="0"/>
                      </a:moveTo>
                      <a:lnTo>
                        <a:pt x="11" y="1"/>
                      </a:lnTo>
                      <a:lnTo>
                        <a:pt x="16" y="3"/>
                      </a:lnTo>
                      <a:lnTo>
                        <a:pt x="21" y="4"/>
                      </a:lnTo>
                      <a:lnTo>
                        <a:pt x="27" y="6"/>
                      </a:lnTo>
                      <a:lnTo>
                        <a:pt x="30" y="7"/>
                      </a:lnTo>
                      <a:lnTo>
                        <a:pt x="33" y="10"/>
                      </a:lnTo>
                      <a:lnTo>
                        <a:pt x="33" y="13"/>
                      </a:lnTo>
                      <a:lnTo>
                        <a:pt x="30" y="20"/>
                      </a:lnTo>
                      <a:lnTo>
                        <a:pt x="26" y="21"/>
                      </a:lnTo>
                      <a:lnTo>
                        <a:pt x="21" y="22"/>
                      </a:lnTo>
                      <a:lnTo>
                        <a:pt x="14" y="22"/>
                      </a:lnTo>
                      <a:lnTo>
                        <a:pt x="8" y="21"/>
                      </a:lnTo>
                      <a:lnTo>
                        <a:pt x="2" y="17"/>
                      </a:lnTo>
                      <a:lnTo>
                        <a:pt x="0" y="13"/>
                      </a:lnTo>
                      <a:lnTo>
                        <a:pt x="0" y="7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4" name="Freeform 51"/>
                <p:cNvSpPr>
                  <a:spLocks/>
                </p:cNvSpPr>
                <p:nvPr/>
              </p:nvSpPr>
              <p:spPr bwMode="auto">
                <a:xfrm>
                  <a:off x="4576" y="3587"/>
                  <a:ext cx="12" cy="9"/>
                </a:xfrm>
                <a:custGeom>
                  <a:avLst/>
                  <a:gdLst>
                    <a:gd name="T0" fmla="*/ 0 w 48"/>
                    <a:gd name="T1" fmla="*/ 30 h 36"/>
                    <a:gd name="T2" fmla="*/ 3 w 48"/>
                    <a:gd name="T3" fmla="*/ 22 h 36"/>
                    <a:gd name="T4" fmla="*/ 7 w 48"/>
                    <a:gd name="T5" fmla="*/ 15 h 36"/>
                    <a:gd name="T6" fmla="*/ 12 w 48"/>
                    <a:gd name="T7" fmla="*/ 9 h 36"/>
                    <a:gd name="T8" fmla="*/ 18 w 48"/>
                    <a:gd name="T9" fmla="*/ 4 h 36"/>
                    <a:gd name="T10" fmla="*/ 23 w 48"/>
                    <a:gd name="T11" fmla="*/ 0 h 36"/>
                    <a:gd name="T12" fmla="*/ 30 w 48"/>
                    <a:gd name="T13" fmla="*/ 0 h 36"/>
                    <a:gd name="T14" fmla="*/ 38 w 48"/>
                    <a:gd name="T15" fmla="*/ 1 h 36"/>
                    <a:gd name="T16" fmla="*/ 48 w 48"/>
                    <a:gd name="T17" fmla="*/ 6 h 36"/>
                    <a:gd name="T18" fmla="*/ 44 w 48"/>
                    <a:gd name="T19" fmla="*/ 12 h 36"/>
                    <a:gd name="T20" fmla="*/ 41 w 48"/>
                    <a:gd name="T21" fmla="*/ 19 h 36"/>
                    <a:gd name="T22" fmla="*/ 36 w 48"/>
                    <a:gd name="T23" fmla="*/ 25 h 36"/>
                    <a:gd name="T24" fmla="*/ 32 w 48"/>
                    <a:gd name="T25" fmla="*/ 31 h 36"/>
                    <a:gd name="T26" fmla="*/ 25 w 48"/>
                    <a:gd name="T27" fmla="*/ 34 h 36"/>
                    <a:gd name="T28" fmla="*/ 18 w 48"/>
                    <a:gd name="T29" fmla="*/ 36 h 36"/>
                    <a:gd name="T30" fmla="*/ 9 w 48"/>
                    <a:gd name="T31" fmla="*/ 35 h 36"/>
                    <a:gd name="T32" fmla="*/ 0 w 48"/>
                    <a:gd name="T33" fmla="*/ 3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" h="36">
                      <a:moveTo>
                        <a:pt x="0" y="30"/>
                      </a:moveTo>
                      <a:lnTo>
                        <a:pt x="3" y="22"/>
                      </a:lnTo>
                      <a:lnTo>
                        <a:pt x="7" y="15"/>
                      </a:lnTo>
                      <a:lnTo>
                        <a:pt x="12" y="9"/>
                      </a:lnTo>
                      <a:lnTo>
                        <a:pt x="18" y="4"/>
                      </a:lnTo>
                      <a:lnTo>
                        <a:pt x="23" y="0"/>
                      </a:lnTo>
                      <a:lnTo>
                        <a:pt x="30" y="0"/>
                      </a:lnTo>
                      <a:lnTo>
                        <a:pt x="38" y="1"/>
                      </a:lnTo>
                      <a:lnTo>
                        <a:pt x="48" y="6"/>
                      </a:lnTo>
                      <a:lnTo>
                        <a:pt x="44" y="12"/>
                      </a:lnTo>
                      <a:lnTo>
                        <a:pt x="41" y="19"/>
                      </a:lnTo>
                      <a:lnTo>
                        <a:pt x="36" y="25"/>
                      </a:lnTo>
                      <a:lnTo>
                        <a:pt x="32" y="31"/>
                      </a:lnTo>
                      <a:lnTo>
                        <a:pt x="25" y="34"/>
                      </a:lnTo>
                      <a:lnTo>
                        <a:pt x="18" y="36"/>
                      </a:lnTo>
                      <a:lnTo>
                        <a:pt x="9" y="35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5" name="Freeform 52"/>
                <p:cNvSpPr>
                  <a:spLocks/>
                </p:cNvSpPr>
                <p:nvPr/>
              </p:nvSpPr>
              <p:spPr bwMode="auto">
                <a:xfrm>
                  <a:off x="4767" y="3577"/>
                  <a:ext cx="6" cy="18"/>
                </a:xfrm>
                <a:custGeom>
                  <a:avLst/>
                  <a:gdLst>
                    <a:gd name="T0" fmla="*/ 8 w 28"/>
                    <a:gd name="T1" fmla="*/ 0 h 71"/>
                    <a:gd name="T2" fmla="*/ 17 w 28"/>
                    <a:gd name="T3" fmla="*/ 1 h 71"/>
                    <a:gd name="T4" fmla="*/ 23 w 28"/>
                    <a:gd name="T5" fmla="*/ 6 h 71"/>
                    <a:gd name="T6" fmla="*/ 26 w 28"/>
                    <a:gd name="T7" fmla="*/ 11 h 71"/>
                    <a:gd name="T8" fmla="*/ 28 w 28"/>
                    <a:gd name="T9" fmla="*/ 19 h 71"/>
                    <a:gd name="T10" fmla="*/ 27 w 28"/>
                    <a:gd name="T11" fmla="*/ 26 h 71"/>
                    <a:gd name="T12" fmla="*/ 27 w 28"/>
                    <a:gd name="T13" fmla="*/ 34 h 71"/>
                    <a:gd name="T14" fmla="*/ 26 w 28"/>
                    <a:gd name="T15" fmla="*/ 41 h 71"/>
                    <a:gd name="T16" fmla="*/ 25 w 28"/>
                    <a:gd name="T17" fmla="*/ 48 h 71"/>
                    <a:gd name="T18" fmla="*/ 19 w 28"/>
                    <a:gd name="T19" fmla="*/ 71 h 71"/>
                    <a:gd name="T20" fmla="*/ 7 w 28"/>
                    <a:gd name="T21" fmla="*/ 64 h 71"/>
                    <a:gd name="T22" fmla="*/ 2 w 28"/>
                    <a:gd name="T23" fmla="*/ 58 h 71"/>
                    <a:gd name="T24" fmla="*/ 0 w 28"/>
                    <a:gd name="T25" fmla="*/ 50 h 71"/>
                    <a:gd name="T26" fmla="*/ 1 w 28"/>
                    <a:gd name="T27" fmla="*/ 42 h 71"/>
                    <a:gd name="T28" fmla="*/ 3 w 28"/>
                    <a:gd name="T29" fmla="*/ 31 h 71"/>
                    <a:gd name="T30" fmla="*/ 5 w 28"/>
                    <a:gd name="T31" fmla="*/ 21 h 71"/>
                    <a:gd name="T32" fmla="*/ 7 w 28"/>
                    <a:gd name="T33" fmla="*/ 10 h 71"/>
                    <a:gd name="T34" fmla="*/ 8 w 28"/>
                    <a:gd name="T35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8" h="71">
                      <a:moveTo>
                        <a:pt x="8" y="0"/>
                      </a:moveTo>
                      <a:lnTo>
                        <a:pt x="17" y="1"/>
                      </a:lnTo>
                      <a:lnTo>
                        <a:pt x="23" y="6"/>
                      </a:lnTo>
                      <a:lnTo>
                        <a:pt x="26" y="11"/>
                      </a:lnTo>
                      <a:lnTo>
                        <a:pt x="28" y="19"/>
                      </a:lnTo>
                      <a:lnTo>
                        <a:pt x="27" y="26"/>
                      </a:lnTo>
                      <a:lnTo>
                        <a:pt x="27" y="34"/>
                      </a:lnTo>
                      <a:lnTo>
                        <a:pt x="26" y="41"/>
                      </a:lnTo>
                      <a:lnTo>
                        <a:pt x="25" y="48"/>
                      </a:lnTo>
                      <a:lnTo>
                        <a:pt x="19" y="71"/>
                      </a:lnTo>
                      <a:lnTo>
                        <a:pt x="7" y="64"/>
                      </a:lnTo>
                      <a:lnTo>
                        <a:pt x="2" y="58"/>
                      </a:lnTo>
                      <a:lnTo>
                        <a:pt x="0" y="50"/>
                      </a:lnTo>
                      <a:lnTo>
                        <a:pt x="1" y="42"/>
                      </a:lnTo>
                      <a:lnTo>
                        <a:pt x="3" y="31"/>
                      </a:lnTo>
                      <a:lnTo>
                        <a:pt x="5" y="21"/>
                      </a:lnTo>
                      <a:lnTo>
                        <a:pt x="7" y="1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6" name="Freeform 53"/>
                <p:cNvSpPr>
                  <a:spLocks/>
                </p:cNvSpPr>
                <p:nvPr/>
              </p:nvSpPr>
              <p:spPr bwMode="auto">
                <a:xfrm>
                  <a:off x="4852" y="3584"/>
                  <a:ext cx="3" cy="10"/>
                </a:xfrm>
                <a:custGeom>
                  <a:avLst/>
                  <a:gdLst>
                    <a:gd name="T0" fmla="*/ 10 w 16"/>
                    <a:gd name="T1" fmla="*/ 3 h 38"/>
                    <a:gd name="T2" fmla="*/ 13 w 16"/>
                    <a:gd name="T3" fmla="*/ 0 h 38"/>
                    <a:gd name="T4" fmla="*/ 16 w 16"/>
                    <a:gd name="T5" fmla="*/ 0 h 38"/>
                    <a:gd name="T6" fmla="*/ 16 w 16"/>
                    <a:gd name="T7" fmla="*/ 38 h 38"/>
                    <a:gd name="T8" fmla="*/ 7 w 16"/>
                    <a:gd name="T9" fmla="*/ 36 h 38"/>
                    <a:gd name="T10" fmla="*/ 2 w 16"/>
                    <a:gd name="T11" fmla="*/ 34 h 38"/>
                    <a:gd name="T12" fmla="*/ 0 w 16"/>
                    <a:gd name="T13" fmla="*/ 29 h 38"/>
                    <a:gd name="T14" fmla="*/ 1 w 16"/>
                    <a:gd name="T15" fmla="*/ 24 h 38"/>
                    <a:gd name="T16" fmla="*/ 3 w 16"/>
                    <a:gd name="T17" fmla="*/ 18 h 38"/>
                    <a:gd name="T18" fmla="*/ 6 w 16"/>
                    <a:gd name="T19" fmla="*/ 13 h 38"/>
                    <a:gd name="T20" fmla="*/ 8 w 16"/>
                    <a:gd name="T21" fmla="*/ 6 h 38"/>
                    <a:gd name="T22" fmla="*/ 10 w 16"/>
                    <a:gd name="T23" fmla="*/ 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" h="38">
                      <a:moveTo>
                        <a:pt x="10" y="3"/>
                      </a:moveTo>
                      <a:lnTo>
                        <a:pt x="13" y="0"/>
                      </a:lnTo>
                      <a:lnTo>
                        <a:pt x="16" y="0"/>
                      </a:lnTo>
                      <a:lnTo>
                        <a:pt x="16" y="38"/>
                      </a:lnTo>
                      <a:lnTo>
                        <a:pt x="7" y="36"/>
                      </a:lnTo>
                      <a:lnTo>
                        <a:pt x="2" y="34"/>
                      </a:lnTo>
                      <a:lnTo>
                        <a:pt x="0" y="29"/>
                      </a:lnTo>
                      <a:lnTo>
                        <a:pt x="1" y="24"/>
                      </a:lnTo>
                      <a:lnTo>
                        <a:pt x="3" y="18"/>
                      </a:lnTo>
                      <a:lnTo>
                        <a:pt x="6" y="13"/>
                      </a:lnTo>
                      <a:lnTo>
                        <a:pt x="8" y="6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7" name="Freeform 54"/>
                <p:cNvSpPr>
                  <a:spLocks/>
                </p:cNvSpPr>
                <p:nvPr/>
              </p:nvSpPr>
              <p:spPr bwMode="auto">
                <a:xfrm>
                  <a:off x="4795" y="3581"/>
                  <a:ext cx="8" cy="13"/>
                </a:xfrm>
                <a:custGeom>
                  <a:avLst/>
                  <a:gdLst>
                    <a:gd name="T0" fmla="*/ 0 w 31"/>
                    <a:gd name="T1" fmla="*/ 32 h 49"/>
                    <a:gd name="T2" fmla="*/ 7 w 31"/>
                    <a:gd name="T3" fmla="*/ 0 h 49"/>
                    <a:gd name="T4" fmla="*/ 11 w 31"/>
                    <a:gd name="T5" fmla="*/ 2 h 49"/>
                    <a:gd name="T6" fmla="*/ 17 w 31"/>
                    <a:gd name="T7" fmla="*/ 5 h 49"/>
                    <a:gd name="T8" fmla="*/ 22 w 31"/>
                    <a:gd name="T9" fmla="*/ 8 h 49"/>
                    <a:gd name="T10" fmla="*/ 27 w 31"/>
                    <a:gd name="T11" fmla="*/ 11 h 49"/>
                    <a:gd name="T12" fmla="*/ 29 w 31"/>
                    <a:gd name="T13" fmla="*/ 14 h 49"/>
                    <a:gd name="T14" fmla="*/ 31 w 31"/>
                    <a:gd name="T15" fmla="*/ 20 h 49"/>
                    <a:gd name="T16" fmla="*/ 30 w 31"/>
                    <a:gd name="T17" fmla="*/ 25 h 49"/>
                    <a:gd name="T18" fmla="*/ 27 w 31"/>
                    <a:gd name="T19" fmla="*/ 32 h 49"/>
                    <a:gd name="T20" fmla="*/ 24 w 31"/>
                    <a:gd name="T21" fmla="*/ 49 h 49"/>
                    <a:gd name="T22" fmla="*/ 16 w 31"/>
                    <a:gd name="T23" fmla="*/ 45 h 49"/>
                    <a:gd name="T24" fmla="*/ 10 w 31"/>
                    <a:gd name="T25" fmla="*/ 41 h 49"/>
                    <a:gd name="T26" fmla="*/ 5 w 31"/>
                    <a:gd name="T27" fmla="*/ 36 h 49"/>
                    <a:gd name="T28" fmla="*/ 0 w 31"/>
                    <a:gd name="T29" fmla="*/ 32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1" h="49">
                      <a:moveTo>
                        <a:pt x="0" y="32"/>
                      </a:moveTo>
                      <a:lnTo>
                        <a:pt x="7" y="0"/>
                      </a:lnTo>
                      <a:lnTo>
                        <a:pt x="11" y="2"/>
                      </a:lnTo>
                      <a:lnTo>
                        <a:pt x="17" y="5"/>
                      </a:lnTo>
                      <a:lnTo>
                        <a:pt x="22" y="8"/>
                      </a:lnTo>
                      <a:lnTo>
                        <a:pt x="27" y="11"/>
                      </a:lnTo>
                      <a:lnTo>
                        <a:pt x="29" y="14"/>
                      </a:lnTo>
                      <a:lnTo>
                        <a:pt x="31" y="20"/>
                      </a:lnTo>
                      <a:lnTo>
                        <a:pt x="30" y="25"/>
                      </a:lnTo>
                      <a:lnTo>
                        <a:pt x="27" y="32"/>
                      </a:lnTo>
                      <a:lnTo>
                        <a:pt x="24" y="49"/>
                      </a:lnTo>
                      <a:lnTo>
                        <a:pt x="16" y="45"/>
                      </a:lnTo>
                      <a:lnTo>
                        <a:pt x="10" y="41"/>
                      </a:lnTo>
                      <a:lnTo>
                        <a:pt x="5" y="36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8" name="Freeform 55"/>
                <p:cNvSpPr>
                  <a:spLocks/>
                </p:cNvSpPr>
                <p:nvPr/>
              </p:nvSpPr>
              <p:spPr bwMode="auto">
                <a:xfrm>
                  <a:off x="4736" y="3581"/>
                  <a:ext cx="9" cy="13"/>
                </a:xfrm>
                <a:custGeom>
                  <a:avLst/>
                  <a:gdLst>
                    <a:gd name="T0" fmla="*/ 0 w 35"/>
                    <a:gd name="T1" fmla="*/ 51 h 51"/>
                    <a:gd name="T2" fmla="*/ 0 w 35"/>
                    <a:gd name="T3" fmla="*/ 43 h 51"/>
                    <a:gd name="T4" fmla="*/ 1 w 35"/>
                    <a:gd name="T5" fmla="*/ 34 h 51"/>
                    <a:gd name="T6" fmla="*/ 2 w 35"/>
                    <a:gd name="T7" fmla="*/ 24 h 51"/>
                    <a:gd name="T8" fmla="*/ 4 w 35"/>
                    <a:gd name="T9" fmla="*/ 13 h 51"/>
                    <a:gd name="T10" fmla="*/ 7 w 35"/>
                    <a:gd name="T11" fmla="*/ 5 h 51"/>
                    <a:gd name="T12" fmla="*/ 13 w 35"/>
                    <a:gd name="T13" fmla="*/ 0 h 51"/>
                    <a:gd name="T14" fmla="*/ 21 w 35"/>
                    <a:gd name="T15" fmla="*/ 0 h 51"/>
                    <a:gd name="T16" fmla="*/ 34 w 35"/>
                    <a:gd name="T17" fmla="*/ 6 h 51"/>
                    <a:gd name="T18" fmla="*/ 35 w 35"/>
                    <a:gd name="T19" fmla="*/ 13 h 51"/>
                    <a:gd name="T20" fmla="*/ 33 w 35"/>
                    <a:gd name="T21" fmla="*/ 23 h 51"/>
                    <a:gd name="T22" fmla="*/ 28 w 35"/>
                    <a:gd name="T23" fmla="*/ 32 h 51"/>
                    <a:gd name="T24" fmla="*/ 27 w 35"/>
                    <a:gd name="T25" fmla="*/ 41 h 51"/>
                    <a:gd name="T26" fmla="*/ 19 w 35"/>
                    <a:gd name="T27" fmla="*/ 44 h 51"/>
                    <a:gd name="T28" fmla="*/ 13 w 35"/>
                    <a:gd name="T29" fmla="*/ 46 h 51"/>
                    <a:gd name="T30" fmla="*/ 6 w 35"/>
                    <a:gd name="T31" fmla="*/ 48 h 51"/>
                    <a:gd name="T32" fmla="*/ 0 w 35"/>
                    <a:gd name="T33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5" h="51">
                      <a:moveTo>
                        <a:pt x="0" y="51"/>
                      </a:moveTo>
                      <a:lnTo>
                        <a:pt x="0" y="43"/>
                      </a:lnTo>
                      <a:lnTo>
                        <a:pt x="1" y="34"/>
                      </a:lnTo>
                      <a:lnTo>
                        <a:pt x="2" y="24"/>
                      </a:lnTo>
                      <a:lnTo>
                        <a:pt x="4" y="13"/>
                      </a:lnTo>
                      <a:lnTo>
                        <a:pt x="7" y="5"/>
                      </a:lnTo>
                      <a:lnTo>
                        <a:pt x="13" y="0"/>
                      </a:lnTo>
                      <a:lnTo>
                        <a:pt x="21" y="0"/>
                      </a:lnTo>
                      <a:lnTo>
                        <a:pt x="34" y="6"/>
                      </a:lnTo>
                      <a:lnTo>
                        <a:pt x="35" y="13"/>
                      </a:lnTo>
                      <a:lnTo>
                        <a:pt x="33" y="23"/>
                      </a:lnTo>
                      <a:lnTo>
                        <a:pt x="28" y="32"/>
                      </a:lnTo>
                      <a:lnTo>
                        <a:pt x="27" y="41"/>
                      </a:lnTo>
                      <a:lnTo>
                        <a:pt x="19" y="44"/>
                      </a:lnTo>
                      <a:lnTo>
                        <a:pt x="13" y="46"/>
                      </a:lnTo>
                      <a:lnTo>
                        <a:pt x="6" y="48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9" name="Freeform 56"/>
                <p:cNvSpPr>
                  <a:spLocks/>
                </p:cNvSpPr>
                <p:nvPr/>
              </p:nvSpPr>
              <p:spPr bwMode="auto">
                <a:xfrm>
                  <a:off x="4562" y="3582"/>
                  <a:ext cx="12" cy="12"/>
                </a:xfrm>
                <a:custGeom>
                  <a:avLst/>
                  <a:gdLst>
                    <a:gd name="T0" fmla="*/ 0 w 48"/>
                    <a:gd name="T1" fmla="*/ 41 h 48"/>
                    <a:gd name="T2" fmla="*/ 4 w 48"/>
                    <a:gd name="T3" fmla="*/ 34 h 48"/>
                    <a:gd name="T4" fmla="*/ 8 w 48"/>
                    <a:gd name="T5" fmla="*/ 26 h 48"/>
                    <a:gd name="T6" fmla="*/ 11 w 48"/>
                    <a:gd name="T7" fmla="*/ 18 h 48"/>
                    <a:gd name="T8" fmla="*/ 16 w 48"/>
                    <a:gd name="T9" fmla="*/ 9 h 48"/>
                    <a:gd name="T10" fmla="*/ 22 w 48"/>
                    <a:gd name="T11" fmla="*/ 3 h 48"/>
                    <a:gd name="T12" fmla="*/ 29 w 48"/>
                    <a:gd name="T13" fmla="*/ 0 h 48"/>
                    <a:gd name="T14" fmla="*/ 37 w 48"/>
                    <a:gd name="T15" fmla="*/ 0 h 48"/>
                    <a:gd name="T16" fmla="*/ 48 w 48"/>
                    <a:gd name="T17" fmla="*/ 7 h 48"/>
                    <a:gd name="T18" fmla="*/ 45 w 48"/>
                    <a:gd name="T19" fmla="*/ 12 h 48"/>
                    <a:gd name="T20" fmla="*/ 42 w 48"/>
                    <a:gd name="T21" fmla="*/ 22 h 48"/>
                    <a:gd name="T22" fmla="*/ 38 w 48"/>
                    <a:gd name="T23" fmla="*/ 30 h 48"/>
                    <a:gd name="T24" fmla="*/ 33 w 48"/>
                    <a:gd name="T25" fmla="*/ 39 h 48"/>
                    <a:gd name="T26" fmla="*/ 26 w 48"/>
                    <a:gd name="T27" fmla="*/ 45 h 48"/>
                    <a:gd name="T28" fmla="*/ 17 w 48"/>
                    <a:gd name="T29" fmla="*/ 48 h 48"/>
                    <a:gd name="T30" fmla="*/ 8 w 48"/>
                    <a:gd name="T31" fmla="*/ 47 h 48"/>
                    <a:gd name="T32" fmla="*/ 0 w 48"/>
                    <a:gd name="T33" fmla="*/ 41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" h="48">
                      <a:moveTo>
                        <a:pt x="0" y="41"/>
                      </a:moveTo>
                      <a:lnTo>
                        <a:pt x="4" y="34"/>
                      </a:lnTo>
                      <a:lnTo>
                        <a:pt x="8" y="26"/>
                      </a:lnTo>
                      <a:lnTo>
                        <a:pt x="11" y="18"/>
                      </a:lnTo>
                      <a:lnTo>
                        <a:pt x="16" y="9"/>
                      </a:lnTo>
                      <a:lnTo>
                        <a:pt x="22" y="3"/>
                      </a:lnTo>
                      <a:lnTo>
                        <a:pt x="29" y="0"/>
                      </a:lnTo>
                      <a:lnTo>
                        <a:pt x="37" y="0"/>
                      </a:lnTo>
                      <a:lnTo>
                        <a:pt x="48" y="7"/>
                      </a:lnTo>
                      <a:lnTo>
                        <a:pt x="45" y="12"/>
                      </a:lnTo>
                      <a:lnTo>
                        <a:pt x="42" y="22"/>
                      </a:lnTo>
                      <a:lnTo>
                        <a:pt x="38" y="30"/>
                      </a:lnTo>
                      <a:lnTo>
                        <a:pt x="33" y="39"/>
                      </a:lnTo>
                      <a:lnTo>
                        <a:pt x="26" y="45"/>
                      </a:lnTo>
                      <a:lnTo>
                        <a:pt x="17" y="48"/>
                      </a:lnTo>
                      <a:lnTo>
                        <a:pt x="8" y="47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" name="Freeform 57"/>
                <p:cNvSpPr>
                  <a:spLocks/>
                </p:cNvSpPr>
                <p:nvPr/>
              </p:nvSpPr>
              <p:spPr bwMode="auto">
                <a:xfrm>
                  <a:off x="4624" y="3583"/>
                  <a:ext cx="7" cy="10"/>
                </a:xfrm>
                <a:custGeom>
                  <a:avLst/>
                  <a:gdLst>
                    <a:gd name="T0" fmla="*/ 4 w 32"/>
                    <a:gd name="T1" fmla="*/ 11 h 39"/>
                    <a:gd name="T2" fmla="*/ 6 w 32"/>
                    <a:gd name="T3" fmla="*/ 3 h 39"/>
                    <a:gd name="T4" fmla="*/ 14 w 32"/>
                    <a:gd name="T5" fmla="*/ 1 h 39"/>
                    <a:gd name="T6" fmla="*/ 23 w 32"/>
                    <a:gd name="T7" fmla="*/ 0 h 39"/>
                    <a:gd name="T8" fmla="*/ 32 w 32"/>
                    <a:gd name="T9" fmla="*/ 1 h 39"/>
                    <a:gd name="T10" fmla="*/ 22 w 32"/>
                    <a:gd name="T11" fmla="*/ 39 h 39"/>
                    <a:gd name="T12" fmla="*/ 11 w 32"/>
                    <a:gd name="T13" fmla="*/ 33 h 39"/>
                    <a:gd name="T14" fmla="*/ 3 w 32"/>
                    <a:gd name="T15" fmla="*/ 28 h 39"/>
                    <a:gd name="T16" fmla="*/ 0 w 32"/>
                    <a:gd name="T17" fmla="*/ 21 h 39"/>
                    <a:gd name="T18" fmla="*/ 4 w 32"/>
                    <a:gd name="T19" fmla="*/ 11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2" h="39">
                      <a:moveTo>
                        <a:pt x="4" y="11"/>
                      </a:moveTo>
                      <a:lnTo>
                        <a:pt x="6" y="3"/>
                      </a:lnTo>
                      <a:lnTo>
                        <a:pt x="14" y="1"/>
                      </a:lnTo>
                      <a:lnTo>
                        <a:pt x="23" y="0"/>
                      </a:lnTo>
                      <a:lnTo>
                        <a:pt x="32" y="1"/>
                      </a:lnTo>
                      <a:lnTo>
                        <a:pt x="22" y="39"/>
                      </a:lnTo>
                      <a:lnTo>
                        <a:pt x="11" y="33"/>
                      </a:lnTo>
                      <a:lnTo>
                        <a:pt x="3" y="28"/>
                      </a:lnTo>
                      <a:lnTo>
                        <a:pt x="0" y="21"/>
                      </a:lnTo>
                      <a:lnTo>
                        <a:pt x="4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1" name="Freeform 58"/>
                <p:cNvSpPr>
                  <a:spLocks/>
                </p:cNvSpPr>
                <p:nvPr/>
              </p:nvSpPr>
              <p:spPr bwMode="auto">
                <a:xfrm>
                  <a:off x="4750" y="3584"/>
                  <a:ext cx="9" cy="7"/>
                </a:xfrm>
                <a:custGeom>
                  <a:avLst/>
                  <a:gdLst>
                    <a:gd name="T0" fmla="*/ 6 w 39"/>
                    <a:gd name="T1" fmla="*/ 0 h 28"/>
                    <a:gd name="T2" fmla="*/ 10 w 39"/>
                    <a:gd name="T3" fmla="*/ 2 h 28"/>
                    <a:gd name="T4" fmla="*/ 16 w 39"/>
                    <a:gd name="T5" fmla="*/ 4 h 28"/>
                    <a:gd name="T6" fmla="*/ 23 w 39"/>
                    <a:gd name="T7" fmla="*/ 5 h 28"/>
                    <a:gd name="T8" fmla="*/ 31 w 39"/>
                    <a:gd name="T9" fmla="*/ 9 h 28"/>
                    <a:gd name="T10" fmla="*/ 36 w 39"/>
                    <a:gd name="T11" fmla="*/ 10 h 28"/>
                    <a:gd name="T12" fmla="*/ 39 w 39"/>
                    <a:gd name="T13" fmla="*/ 14 h 28"/>
                    <a:gd name="T14" fmla="*/ 39 w 39"/>
                    <a:gd name="T15" fmla="*/ 19 h 28"/>
                    <a:gd name="T16" fmla="*/ 37 w 39"/>
                    <a:gd name="T17" fmla="*/ 28 h 28"/>
                    <a:gd name="T18" fmla="*/ 30 w 39"/>
                    <a:gd name="T19" fmla="*/ 25 h 28"/>
                    <a:gd name="T20" fmla="*/ 22 w 39"/>
                    <a:gd name="T21" fmla="*/ 24 h 28"/>
                    <a:gd name="T22" fmla="*/ 14 w 39"/>
                    <a:gd name="T23" fmla="*/ 23 h 28"/>
                    <a:gd name="T24" fmla="*/ 8 w 39"/>
                    <a:gd name="T25" fmla="*/ 22 h 28"/>
                    <a:gd name="T26" fmla="*/ 2 w 39"/>
                    <a:gd name="T27" fmla="*/ 18 h 28"/>
                    <a:gd name="T28" fmla="*/ 0 w 39"/>
                    <a:gd name="T29" fmla="*/ 15 h 28"/>
                    <a:gd name="T30" fmla="*/ 0 w 39"/>
                    <a:gd name="T31" fmla="*/ 9 h 28"/>
                    <a:gd name="T32" fmla="*/ 6 w 39"/>
                    <a:gd name="T33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9" h="28">
                      <a:moveTo>
                        <a:pt x="6" y="0"/>
                      </a:moveTo>
                      <a:lnTo>
                        <a:pt x="10" y="2"/>
                      </a:lnTo>
                      <a:lnTo>
                        <a:pt x="16" y="4"/>
                      </a:lnTo>
                      <a:lnTo>
                        <a:pt x="23" y="5"/>
                      </a:lnTo>
                      <a:lnTo>
                        <a:pt x="31" y="9"/>
                      </a:lnTo>
                      <a:lnTo>
                        <a:pt x="36" y="10"/>
                      </a:lnTo>
                      <a:lnTo>
                        <a:pt x="39" y="14"/>
                      </a:lnTo>
                      <a:lnTo>
                        <a:pt x="39" y="19"/>
                      </a:lnTo>
                      <a:lnTo>
                        <a:pt x="37" y="28"/>
                      </a:lnTo>
                      <a:lnTo>
                        <a:pt x="30" y="25"/>
                      </a:lnTo>
                      <a:lnTo>
                        <a:pt x="22" y="24"/>
                      </a:lnTo>
                      <a:lnTo>
                        <a:pt x="14" y="23"/>
                      </a:lnTo>
                      <a:lnTo>
                        <a:pt x="8" y="22"/>
                      </a:lnTo>
                      <a:lnTo>
                        <a:pt x="2" y="18"/>
                      </a:lnTo>
                      <a:lnTo>
                        <a:pt x="0" y="15"/>
                      </a:lnTo>
                      <a:lnTo>
                        <a:pt x="0" y="9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2" name="Freeform 59"/>
                <p:cNvSpPr>
                  <a:spLocks/>
                </p:cNvSpPr>
                <p:nvPr/>
              </p:nvSpPr>
              <p:spPr bwMode="auto">
                <a:xfrm>
                  <a:off x="4611" y="3579"/>
                  <a:ext cx="7" cy="10"/>
                </a:xfrm>
                <a:custGeom>
                  <a:avLst/>
                  <a:gdLst>
                    <a:gd name="T0" fmla="*/ 4 w 29"/>
                    <a:gd name="T1" fmla="*/ 18 h 39"/>
                    <a:gd name="T2" fmla="*/ 6 w 29"/>
                    <a:gd name="T3" fmla="*/ 8 h 39"/>
                    <a:gd name="T4" fmla="*/ 12 w 29"/>
                    <a:gd name="T5" fmla="*/ 3 h 39"/>
                    <a:gd name="T6" fmla="*/ 21 w 29"/>
                    <a:gd name="T7" fmla="*/ 0 h 39"/>
                    <a:gd name="T8" fmla="*/ 29 w 29"/>
                    <a:gd name="T9" fmla="*/ 4 h 39"/>
                    <a:gd name="T10" fmla="*/ 19 w 29"/>
                    <a:gd name="T11" fmla="*/ 39 h 39"/>
                    <a:gd name="T12" fmla="*/ 10 w 29"/>
                    <a:gd name="T13" fmla="*/ 35 h 39"/>
                    <a:gd name="T14" fmla="*/ 3 w 29"/>
                    <a:gd name="T15" fmla="*/ 32 h 39"/>
                    <a:gd name="T16" fmla="*/ 0 w 29"/>
                    <a:gd name="T17" fmla="*/ 25 h 39"/>
                    <a:gd name="T18" fmla="*/ 4 w 29"/>
                    <a:gd name="T19" fmla="*/ 18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9" h="39">
                      <a:moveTo>
                        <a:pt x="4" y="18"/>
                      </a:moveTo>
                      <a:lnTo>
                        <a:pt x="6" y="8"/>
                      </a:lnTo>
                      <a:lnTo>
                        <a:pt x="12" y="3"/>
                      </a:lnTo>
                      <a:lnTo>
                        <a:pt x="21" y="0"/>
                      </a:lnTo>
                      <a:lnTo>
                        <a:pt x="29" y="4"/>
                      </a:lnTo>
                      <a:lnTo>
                        <a:pt x="19" y="39"/>
                      </a:lnTo>
                      <a:lnTo>
                        <a:pt x="10" y="35"/>
                      </a:lnTo>
                      <a:lnTo>
                        <a:pt x="3" y="32"/>
                      </a:lnTo>
                      <a:lnTo>
                        <a:pt x="0" y="25"/>
                      </a:lnTo>
                      <a:lnTo>
                        <a:pt x="4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3" name="Freeform 60"/>
                <p:cNvSpPr>
                  <a:spLocks/>
                </p:cNvSpPr>
                <p:nvPr/>
              </p:nvSpPr>
              <p:spPr bwMode="auto">
                <a:xfrm>
                  <a:off x="4551" y="3576"/>
                  <a:ext cx="9" cy="12"/>
                </a:xfrm>
                <a:custGeom>
                  <a:avLst/>
                  <a:gdLst>
                    <a:gd name="T0" fmla="*/ 0 w 38"/>
                    <a:gd name="T1" fmla="*/ 31 h 48"/>
                    <a:gd name="T2" fmla="*/ 2 w 38"/>
                    <a:gd name="T3" fmla="*/ 22 h 48"/>
                    <a:gd name="T4" fmla="*/ 7 w 38"/>
                    <a:gd name="T5" fmla="*/ 15 h 48"/>
                    <a:gd name="T6" fmla="*/ 12 w 38"/>
                    <a:gd name="T7" fmla="*/ 7 h 48"/>
                    <a:gd name="T8" fmla="*/ 21 w 38"/>
                    <a:gd name="T9" fmla="*/ 0 h 48"/>
                    <a:gd name="T10" fmla="*/ 38 w 38"/>
                    <a:gd name="T11" fmla="*/ 7 h 48"/>
                    <a:gd name="T12" fmla="*/ 38 w 38"/>
                    <a:gd name="T13" fmla="*/ 16 h 48"/>
                    <a:gd name="T14" fmla="*/ 33 w 38"/>
                    <a:gd name="T15" fmla="*/ 27 h 48"/>
                    <a:gd name="T16" fmla="*/ 25 w 38"/>
                    <a:gd name="T17" fmla="*/ 36 h 48"/>
                    <a:gd name="T18" fmla="*/ 21 w 38"/>
                    <a:gd name="T19" fmla="*/ 48 h 48"/>
                    <a:gd name="T20" fmla="*/ 13 w 38"/>
                    <a:gd name="T21" fmla="*/ 44 h 48"/>
                    <a:gd name="T22" fmla="*/ 8 w 38"/>
                    <a:gd name="T23" fmla="*/ 41 h 48"/>
                    <a:gd name="T24" fmla="*/ 4 w 38"/>
                    <a:gd name="T25" fmla="*/ 35 h 48"/>
                    <a:gd name="T26" fmla="*/ 0 w 38"/>
                    <a:gd name="T27" fmla="*/ 31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8" h="48">
                      <a:moveTo>
                        <a:pt x="0" y="31"/>
                      </a:moveTo>
                      <a:lnTo>
                        <a:pt x="2" y="22"/>
                      </a:lnTo>
                      <a:lnTo>
                        <a:pt x="7" y="15"/>
                      </a:lnTo>
                      <a:lnTo>
                        <a:pt x="12" y="7"/>
                      </a:lnTo>
                      <a:lnTo>
                        <a:pt x="21" y="0"/>
                      </a:lnTo>
                      <a:lnTo>
                        <a:pt x="38" y="7"/>
                      </a:lnTo>
                      <a:lnTo>
                        <a:pt x="38" y="16"/>
                      </a:lnTo>
                      <a:lnTo>
                        <a:pt x="33" y="27"/>
                      </a:lnTo>
                      <a:lnTo>
                        <a:pt x="25" y="36"/>
                      </a:lnTo>
                      <a:lnTo>
                        <a:pt x="21" y="48"/>
                      </a:lnTo>
                      <a:lnTo>
                        <a:pt x="13" y="44"/>
                      </a:lnTo>
                      <a:lnTo>
                        <a:pt x="8" y="41"/>
                      </a:lnTo>
                      <a:lnTo>
                        <a:pt x="4" y="35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4" name="Freeform 61"/>
                <p:cNvSpPr>
                  <a:spLocks/>
                </p:cNvSpPr>
                <p:nvPr/>
              </p:nvSpPr>
              <p:spPr bwMode="auto">
                <a:xfrm>
                  <a:off x="4599" y="3574"/>
                  <a:ext cx="9" cy="11"/>
                </a:xfrm>
                <a:custGeom>
                  <a:avLst/>
                  <a:gdLst>
                    <a:gd name="T0" fmla="*/ 4 w 39"/>
                    <a:gd name="T1" fmla="*/ 18 h 42"/>
                    <a:gd name="T2" fmla="*/ 5 w 39"/>
                    <a:gd name="T3" fmla="*/ 11 h 42"/>
                    <a:gd name="T4" fmla="*/ 8 w 39"/>
                    <a:gd name="T5" fmla="*/ 6 h 42"/>
                    <a:gd name="T6" fmla="*/ 11 w 39"/>
                    <a:gd name="T7" fmla="*/ 2 h 42"/>
                    <a:gd name="T8" fmla="*/ 17 w 39"/>
                    <a:gd name="T9" fmla="*/ 1 h 42"/>
                    <a:gd name="T10" fmla="*/ 22 w 39"/>
                    <a:gd name="T11" fmla="*/ 0 h 42"/>
                    <a:gd name="T12" fmla="*/ 28 w 39"/>
                    <a:gd name="T13" fmla="*/ 2 h 42"/>
                    <a:gd name="T14" fmla="*/ 33 w 39"/>
                    <a:gd name="T15" fmla="*/ 4 h 42"/>
                    <a:gd name="T16" fmla="*/ 39 w 39"/>
                    <a:gd name="T17" fmla="*/ 8 h 42"/>
                    <a:gd name="T18" fmla="*/ 22 w 39"/>
                    <a:gd name="T19" fmla="*/ 42 h 42"/>
                    <a:gd name="T20" fmla="*/ 12 w 39"/>
                    <a:gd name="T21" fmla="*/ 40 h 42"/>
                    <a:gd name="T22" fmla="*/ 5 w 39"/>
                    <a:gd name="T23" fmla="*/ 36 h 42"/>
                    <a:gd name="T24" fmla="*/ 1 w 39"/>
                    <a:gd name="T25" fmla="*/ 32 h 42"/>
                    <a:gd name="T26" fmla="*/ 0 w 39"/>
                    <a:gd name="T27" fmla="*/ 28 h 42"/>
                    <a:gd name="T28" fmla="*/ 0 w 39"/>
                    <a:gd name="T29" fmla="*/ 23 h 42"/>
                    <a:gd name="T30" fmla="*/ 4 w 39"/>
                    <a:gd name="T31" fmla="*/ 18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9" h="42">
                      <a:moveTo>
                        <a:pt x="4" y="18"/>
                      </a:moveTo>
                      <a:lnTo>
                        <a:pt x="5" y="11"/>
                      </a:lnTo>
                      <a:lnTo>
                        <a:pt x="8" y="6"/>
                      </a:lnTo>
                      <a:lnTo>
                        <a:pt x="11" y="2"/>
                      </a:lnTo>
                      <a:lnTo>
                        <a:pt x="17" y="1"/>
                      </a:lnTo>
                      <a:lnTo>
                        <a:pt x="22" y="0"/>
                      </a:lnTo>
                      <a:lnTo>
                        <a:pt x="28" y="2"/>
                      </a:lnTo>
                      <a:lnTo>
                        <a:pt x="33" y="4"/>
                      </a:lnTo>
                      <a:lnTo>
                        <a:pt x="39" y="8"/>
                      </a:lnTo>
                      <a:lnTo>
                        <a:pt x="22" y="42"/>
                      </a:lnTo>
                      <a:lnTo>
                        <a:pt x="12" y="40"/>
                      </a:lnTo>
                      <a:lnTo>
                        <a:pt x="5" y="36"/>
                      </a:lnTo>
                      <a:lnTo>
                        <a:pt x="1" y="32"/>
                      </a:lnTo>
                      <a:lnTo>
                        <a:pt x="0" y="28"/>
                      </a:lnTo>
                      <a:lnTo>
                        <a:pt x="0" y="23"/>
                      </a:lnTo>
                      <a:lnTo>
                        <a:pt x="4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5" name="Freeform 62"/>
                <p:cNvSpPr>
                  <a:spLocks/>
                </p:cNvSpPr>
                <p:nvPr/>
              </p:nvSpPr>
              <p:spPr bwMode="auto">
                <a:xfrm>
                  <a:off x="4785" y="3574"/>
                  <a:ext cx="5" cy="8"/>
                </a:xfrm>
                <a:custGeom>
                  <a:avLst/>
                  <a:gdLst>
                    <a:gd name="T0" fmla="*/ 2 w 19"/>
                    <a:gd name="T1" fmla="*/ 25 h 35"/>
                    <a:gd name="T2" fmla="*/ 0 w 19"/>
                    <a:gd name="T3" fmla="*/ 20 h 35"/>
                    <a:gd name="T4" fmla="*/ 1 w 19"/>
                    <a:gd name="T5" fmla="*/ 16 h 35"/>
                    <a:gd name="T6" fmla="*/ 1 w 19"/>
                    <a:gd name="T7" fmla="*/ 10 h 35"/>
                    <a:gd name="T8" fmla="*/ 4 w 19"/>
                    <a:gd name="T9" fmla="*/ 7 h 35"/>
                    <a:gd name="T10" fmla="*/ 10 w 19"/>
                    <a:gd name="T11" fmla="*/ 0 h 35"/>
                    <a:gd name="T12" fmla="*/ 19 w 19"/>
                    <a:gd name="T13" fmla="*/ 4 h 35"/>
                    <a:gd name="T14" fmla="*/ 16 w 19"/>
                    <a:gd name="T15" fmla="*/ 35 h 35"/>
                    <a:gd name="T16" fmla="*/ 10 w 19"/>
                    <a:gd name="T17" fmla="*/ 31 h 35"/>
                    <a:gd name="T18" fmla="*/ 2 w 19"/>
                    <a:gd name="T19" fmla="*/ 2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" h="35">
                      <a:moveTo>
                        <a:pt x="2" y="25"/>
                      </a:moveTo>
                      <a:lnTo>
                        <a:pt x="0" y="20"/>
                      </a:lnTo>
                      <a:lnTo>
                        <a:pt x="1" y="16"/>
                      </a:lnTo>
                      <a:lnTo>
                        <a:pt x="1" y="10"/>
                      </a:lnTo>
                      <a:lnTo>
                        <a:pt x="4" y="7"/>
                      </a:lnTo>
                      <a:lnTo>
                        <a:pt x="10" y="0"/>
                      </a:lnTo>
                      <a:lnTo>
                        <a:pt x="19" y="4"/>
                      </a:lnTo>
                      <a:lnTo>
                        <a:pt x="16" y="35"/>
                      </a:lnTo>
                      <a:lnTo>
                        <a:pt x="10" y="31"/>
                      </a:lnTo>
                      <a:lnTo>
                        <a:pt x="2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6" name="Freeform 63"/>
                <p:cNvSpPr>
                  <a:spLocks/>
                </p:cNvSpPr>
                <p:nvPr/>
              </p:nvSpPr>
              <p:spPr bwMode="auto">
                <a:xfrm>
                  <a:off x="4585" y="3575"/>
                  <a:ext cx="9" cy="6"/>
                </a:xfrm>
                <a:custGeom>
                  <a:avLst/>
                  <a:gdLst>
                    <a:gd name="T0" fmla="*/ 6 w 38"/>
                    <a:gd name="T1" fmla="*/ 0 h 20"/>
                    <a:gd name="T2" fmla="*/ 38 w 38"/>
                    <a:gd name="T3" fmla="*/ 7 h 20"/>
                    <a:gd name="T4" fmla="*/ 35 w 38"/>
                    <a:gd name="T5" fmla="*/ 13 h 20"/>
                    <a:gd name="T6" fmla="*/ 32 w 38"/>
                    <a:gd name="T7" fmla="*/ 18 h 20"/>
                    <a:gd name="T8" fmla="*/ 27 w 38"/>
                    <a:gd name="T9" fmla="*/ 19 h 20"/>
                    <a:gd name="T10" fmla="*/ 22 w 38"/>
                    <a:gd name="T11" fmla="*/ 20 h 20"/>
                    <a:gd name="T12" fmla="*/ 15 w 38"/>
                    <a:gd name="T13" fmla="*/ 19 h 20"/>
                    <a:gd name="T14" fmla="*/ 10 w 38"/>
                    <a:gd name="T15" fmla="*/ 18 h 20"/>
                    <a:gd name="T16" fmla="*/ 4 w 38"/>
                    <a:gd name="T17" fmla="*/ 17 h 20"/>
                    <a:gd name="T18" fmla="*/ 0 w 38"/>
                    <a:gd name="T19" fmla="*/ 17 h 20"/>
                    <a:gd name="T20" fmla="*/ 6 w 38"/>
                    <a:gd name="T21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8" h="20">
                      <a:moveTo>
                        <a:pt x="6" y="0"/>
                      </a:moveTo>
                      <a:lnTo>
                        <a:pt x="38" y="7"/>
                      </a:lnTo>
                      <a:lnTo>
                        <a:pt x="35" y="13"/>
                      </a:lnTo>
                      <a:lnTo>
                        <a:pt x="32" y="18"/>
                      </a:lnTo>
                      <a:lnTo>
                        <a:pt x="27" y="19"/>
                      </a:lnTo>
                      <a:lnTo>
                        <a:pt x="22" y="20"/>
                      </a:lnTo>
                      <a:lnTo>
                        <a:pt x="15" y="19"/>
                      </a:lnTo>
                      <a:lnTo>
                        <a:pt x="10" y="18"/>
                      </a:lnTo>
                      <a:lnTo>
                        <a:pt x="4" y="17"/>
                      </a:lnTo>
                      <a:lnTo>
                        <a:pt x="0" y="17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7" name="Freeform 64"/>
                <p:cNvSpPr>
                  <a:spLocks/>
                </p:cNvSpPr>
                <p:nvPr/>
              </p:nvSpPr>
              <p:spPr bwMode="auto">
                <a:xfrm>
                  <a:off x="4814" y="3569"/>
                  <a:ext cx="7" cy="12"/>
                </a:xfrm>
                <a:custGeom>
                  <a:avLst/>
                  <a:gdLst>
                    <a:gd name="T0" fmla="*/ 0 w 28"/>
                    <a:gd name="T1" fmla="*/ 41 h 48"/>
                    <a:gd name="T2" fmla="*/ 1 w 28"/>
                    <a:gd name="T3" fmla="*/ 35 h 48"/>
                    <a:gd name="T4" fmla="*/ 4 w 28"/>
                    <a:gd name="T5" fmla="*/ 29 h 48"/>
                    <a:gd name="T6" fmla="*/ 5 w 28"/>
                    <a:gd name="T7" fmla="*/ 23 h 48"/>
                    <a:gd name="T8" fmla="*/ 8 w 28"/>
                    <a:gd name="T9" fmla="*/ 17 h 48"/>
                    <a:gd name="T10" fmla="*/ 12 w 28"/>
                    <a:gd name="T11" fmla="*/ 11 h 48"/>
                    <a:gd name="T12" fmla="*/ 16 w 28"/>
                    <a:gd name="T13" fmla="*/ 7 h 48"/>
                    <a:gd name="T14" fmla="*/ 21 w 28"/>
                    <a:gd name="T15" fmla="*/ 2 h 48"/>
                    <a:gd name="T16" fmla="*/ 28 w 28"/>
                    <a:gd name="T17" fmla="*/ 0 h 48"/>
                    <a:gd name="T18" fmla="*/ 15 w 28"/>
                    <a:gd name="T19" fmla="*/ 48 h 48"/>
                    <a:gd name="T20" fmla="*/ 0 w 28"/>
                    <a:gd name="T21" fmla="*/ 41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8" h="48">
                      <a:moveTo>
                        <a:pt x="0" y="41"/>
                      </a:moveTo>
                      <a:lnTo>
                        <a:pt x="1" y="35"/>
                      </a:lnTo>
                      <a:lnTo>
                        <a:pt x="4" y="29"/>
                      </a:lnTo>
                      <a:lnTo>
                        <a:pt x="5" y="23"/>
                      </a:lnTo>
                      <a:lnTo>
                        <a:pt x="8" y="17"/>
                      </a:lnTo>
                      <a:lnTo>
                        <a:pt x="12" y="11"/>
                      </a:lnTo>
                      <a:lnTo>
                        <a:pt x="16" y="7"/>
                      </a:lnTo>
                      <a:lnTo>
                        <a:pt x="21" y="2"/>
                      </a:lnTo>
                      <a:lnTo>
                        <a:pt x="28" y="0"/>
                      </a:lnTo>
                      <a:lnTo>
                        <a:pt x="15" y="48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8" name="Freeform 65"/>
                <p:cNvSpPr>
                  <a:spLocks/>
                </p:cNvSpPr>
                <p:nvPr/>
              </p:nvSpPr>
              <p:spPr bwMode="auto">
                <a:xfrm>
                  <a:off x="4754" y="3569"/>
                  <a:ext cx="7" cy="9"/>
                </a:xfrm>
                <a:custGeom>
                  <a:avLst/>
                  <a:gdLst>
                    <a:gd name="T0" fmla="*/ 5 w 26"/>
                    <a:gd name="T1" fmla="*/ 0 h 38"/>
                    <a:gd name="T2" fmla="*/ 26 w 26"/>
                    <a:gd name="T3" fmla="*/ 13 h 38"/>
                    <a:gd name="T4" fmla="*/ 23 w 26"/>
                    <a:gd name="T5" fmla="*/ 38 h 38"/>
                    <a:gd name="T6" fmla="*/ 14 w 26"/>
                    <a:gd name="T7" fmla="*/ 35 h 38"/>
                    <a:gd name="T8" fmla="*/ 8 w 26"/>
                    <a:gd name="T9" fmla="*/ 33 h 38"/>
                    <a:gd name="T10" fmla="*/ 3 w 26"/>
                    <a:gd name="T11" fmla="*/ 29 h 38"/>
                    <a:gd name="T12" fmla="*/ 1 w 26"/>
                    <a:gd name="T13" fmla="*/ 25 h 38"/>
                    <a:gd name="T14" fmla="*/ 0 w 26"/>
                    <a:gd name="T15" fmla="*/ 18 h 38"/>
                    <a:gd name="T16" fmla="*/ 0 w 26"/>
                    <a:gd name="T17" fmla="*/ 13 h 38"/>
                    <a:gd name="T18" fmla="*/ 2 w 26"/>
                    <a:gd name="T19" fmla="*/ 6 h 38"/>
                    <a:gd name="T20" fmla="*/ 5 w 26"/>
                    <a:gd name="T21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6" h="38">
                      <a:moveTo>
                        <a:pt x="5" y="0"/>
                      </a:moveTo>
                      <a:lnTo>
                        <a:pt x="26" y="13"/>
                      </a:lnTo>
                      <a:lnTo>
                        <a:pt x="23" y="38"/>
                      </a:lnTo>
                      <a:lnTo>
                        <a:pt x="14" y="35"/>
                      </a:lnTo>
                      <a:lnTo>
                        <a:pt x="8" y="33"/>
                      </a:lnTo>
                      <a:lnTo>
                        <a:pt x="3" y="29"/>
                      </a:lnTo>
                      <a:lnTo>
                        <a:pt x="1" y="25"/>
                      </a:lnTo>
                      <a:lnTo>
                        <a:pt x="0" y="18"/>
                      </a:lnTo>
                      <a:lnTo>
                        <a:pt x="0" y="13"/>
                      </a:lnTo>
                      <a:lnTo>
                        <a:pt x="2" y="6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9" name="Freeform 66"/>
                <p:cNvSpPr>
                  <a:spLocks/>
                </p:cNvSpPr>
                <p:nvPr/>
              </p:nvSpPr>
              <p:spPr bwMode="auto">
                <a:xfrm>
                  <a:off x="4574" y="3569"/>
                  <a:ext cx="7" cy="8"/>
                </a:xfrm>
                <a:custGeom>
                  <a:avLst/>
                  <a:gdLst>
                    <a:gd name="T0" fmla="*/ 10 w 31"/>
                    <a:gd name="T1" fmla="*/ 0 h 35"/>
                    <a:gd name="T2" fmla="*/ 13 w 31"/>
                    <a:gd name="T3" fmla="*/ 0 h 35"/>
                    <a:gd name="T4" fmla="*/ 21 w 31"/>
                    <a:gd name="T5" fmla="*/ 2 h 35"/>
                    <a:gd name="T6" fmla="*/ 26 w 31"/>
                    <a:gd name="T7" fmla="*/ 6 h 35"/>
                    <a:gd name="T8" fmla="*/ 31 w 31"/>
                    <a:gd name="T9" fmla="*/ 13 h 35"/>
                    <a:gd name="T10" fmla="*/ 28 w 31"/>
                    <a:gd name="T11" fmla="*/ 15 h 35"/>
                    <a:gd name="T12" fmla="*/ 25 w 31"/>
                    <a:gd name="T13" fmla="*/ 20 h 35"/>
                    <a:gd name="T14" fmla="*/ 22 w 31"/>
                    <a:gd name="T15" fmla="*/ 26 h 35"/>
                    <a:gd name="T16" fmla="*/ 19 w 31"/>
                    <a:gd name="T17" fmla="*/ 31 h 35"/>
                    <a:gd name="T18" fmla="*/ 14 w 31"/>
                    <a:gd name="T19" fmla="*/ 33 h 35"/>
                    <a:gd name="T20" fmla="*/ 10 w 31"/>
                    <a:gd name="T21" fmla="*/ 35 h 35"/>
                    <a:gd name="T22" fmla="*/ 5 w 31"/>
                    <a:gd name="T23" fmla="*/ 33 h 35"/>
                    <a:gd name="T24" fmla="*/ 0 w 31"/>
                    <a:gd name="T25" fmla="*/ 28 h 35"/>
                    <a:gd name="T26" fmla="*/ 10 w 31"/>
                    <a:gd name="T27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" h="35">
                      <a:moveTo>
                        <a:pt x="10" y="0"/>
                      </a:moveTo>
                      <a:lnTo>
                        <a:pt x="13" y="0"/>
                      </a:lnTo>
                      <a:lnTo>
                        <a:pt x="21" y="2"/>
                      </a:lnTo>
                      <a:lnTo>
                        <a:pt x="26" y="6"/>
                      </a:lnTo>
                      <a:lnTo>
                        <a:pt x="31" y="13"/>
                      </a:lnTo>
                      <a:lnTo>
                        <a:pt x="28" y="15"/>
                      </a:lnTo>
                      <a:lnTo>
                        <a:pt x="25" y="20"/>
                      </a:lnTo>
                      <a:lnTo>
                        <a:pt x="22" y="26"/>
                      </a:lnTo>
                      <a:lnTo>
                        <a:pt x="19" y="31"/>
                      </a:lnTo>
                      <a:lnTo>
                        <a:pt x="14" y="33"/>
                      </a:lnTo>
                      <a:lnTo>
                        <a:pt x="10" y="35"/>
                      </a:lnTo>
                      <a:lnTo>
                        <a:pt x="5" y="33"/>
                      </a:lnTo>
                      <a:lnTo>
                        <a:pt x="0" y="28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0" name="Freeform 67"/>
                <p:cNvSpPr>
                  <a:spLocks/>
                </p:cNvSpPr>
                <p:nvPr/>
              </p:nvSpPr>
              <p:spPr bwMode="auto">
                <a:xfrm>
                  <a:off x="4540" y="3566"/>
                  <a:ext cx="11" cy="11"/>
                </a:xfrm>
                <a:custGeom>
                  <a:avLst/>
                  <a:gdLst>
                    <a:gd name="T0" fmla="*/ 0 w 42"/>
                    <a:gd name="T1" fmla="*/ 23 h 45"/>
                    <a:gd name="T2" fmla="*/ 2 w 42"/>
                    <a:gd name="T3" fmla="*/ 14 h 45"/>
                    <a:gd name="T4" fmla="*/ 7 w 42"/>
                    <a:gd name="T5" fmla="*/ 8 h 45"/>
                    <a:gd name="T6" fmla="*/ 12 w 42"/>
                    <a:gd name="T7" fmla="*/ 4 h 45"/>
                    <a:gd name="T8" fmla="*/ 15 w 42"/>
                    <a:gd name="T9" fmla="*/ 0 h 45"/>
                    <a:gd name="T10" fmla="*/ 21 w 42"/>
                    <a:gd name="T11" fmla="*/ 3 h 45"/>
                    <a:gd name="T12" fmla="*/ 28 w 42"/>
                    <a:gd name="T13" fmla="*/ 9 h 45"/>
                    <a:gd name="T14" fmla="*/ 34 w 42"/>
                    <a:gd name="T15" fmla="*/ 14 h 45"/>
                    <a:gd name="T16" fmla="*/ 42 w 42"/>
                    <a:gd name="T17" fmla="*/ 17 h 45"/>
                    <a:gd name="T18" fmla="*/ 21 w 42"/>
                    <a:gd name="T19" fmla="*/ 45 h 45"/>
                    <a:gd name="T20" fmla="*/ 16 w 42"/>
                    <a:gd name="T21" fmla="*/ 39 h 45"/>
                    <a:gd name="T22" fmla="*/ 12 w 42"/>
                    <a:gd name="T23" fmla="*/ 33 h 45"/>
                    <a:gd name="T24" fmla="*/ 6 w 42"/>
                    <a:gd name="T25" fmla="*/ 26 h 45"/>
                    <a:gd name="T26" fmla="*/ 0 w 42"/>
                    <a:gd name="T27" fmla="*/ 23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2" h="45">
                      <a:moveTo>
                        <a:pt x="0" y="23"/>
                      </a:moveTo>
                      <a:lnTo>
                        <a:pt x="2" y="14"/>
                      </a:lnTo>
                      <a:lnTo>
                        <a:pt x="7" y="8"/>
                      </a:lnTo>
                      <a:lnTo>
                        <a:pt x="12" y="4"/>
                      </a:lnTo>
                      <a:lnTo>
                        <a:pt x="15" y="0"/>
                      </a:lnTo>
                      <a:lnTo>
                        <a:pt x="21" y="3"/>
                      </a:lnTo>
                      <a:lnTo>
                        <a:pt x="28" y="9"/>
                      </a:lnTo>
                      <a:lnTo>
                        <a:pt x="34" y="14"/>
                      </a:lnTo>
                      <a:lnTo>
                        <a:pt x="42" y="17"/>
                      </a:lnTo>
                      <a:lnTo>
                        <a:pt x="21" y="45"/>
                      </a:lnTo>
                      <a:lnTo>
                        <a:pt x="16" y="39"/>
                      </a:lnTo>
                      <a:lnTo>
                        <a:pt x="12" y="33"/>
                      </a:lnTo>
                      <a:lnTo>
                        <a:pt x="6" y="26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1" name="Freeform 68"/>
                <p:cNvSpPr>
                  <a:spLocks/>
                </p:cNvSpPr>
                <p:nvPr/>
              </p:nvSpPr>
              <p:spPr bwMode="auto">
                <a:xfrm>
                  <a:off x="4802" y="3565"/>
                  <a:ext cx="5" cy="9"/>
                </a:xfrm>
                <a:custGeom>
                  <a:avLst/>
                  <a:gdLst>
                    <a:gd name="T0" fmla="*/ 16 w 22"/>
                    <a:gd name="T1" fmla="*/ 7 h 38"/>
                    <a:gd name="T2" fmla="*/ 22 w 22"/>
                    <a:gd name="T3" fmla="*/ 0 h 38"/>
                    <a:gd name="T4" fmla="*/ 16 w 22"/>
                    <a:gd name="T5" fmla="*/ 38 h 38"/>
                    <a:gd name="T6" fmla="*/ 5 w 22"/>
                    <a:gd name="T7" fmla="*/ 36 h 38"/>
                    <a:gd name="T8" fmla="*/ 1 w 22"/>
                    <a:gd name="T9" fmla="*/ 33 h 38"/>
                    <a:gd name="T10" fmla="*/ 0 w 22"/>
                    <a:gd name="T11" fmla="*/ 29 h 38"/>
                    <a:gd name="T12" fmla="*/ 3 w 22"/>
                    <a:gd name="T13" fmla="*/ 25 h 38"/>
                    <a:gd name="T14" fmla="*/ 6 w 22"/>
                    <a:gd name="T15" fmla="*/ 20 h 38"/>
                    <a:gd name="T16" fmla="*/ 10 w 22"/>
                    <a:gd name="T17" fmla="*/ 15 h 38"/>
                    <a:gd name="T18" fmla="*/ 14 w 22"/>
                    <a:gd name="T19" fmla="*/ 10 h 38"/>
                    <a:gd name="T20" fmla="*/ 16 w 22"/>
                    <a:gd name="T21" fmla="*/ 7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" h="38">
                      <a:moveTo>
                        <a:pt x="16" y="7"/>
                      </a:moveTo>
                      <a:lnTo>
                        <a:pt x="22" y="0"/>
                      </a:lnTo>
                      <a:lnTo>
                        <a:pt x="16" y="38"/>
                      </a:lnTo>
                      <a:lnTo>
                        <a:pt x="5" y="36"/>
                      </a:lnTo>
                      <a:lnTo>
                        <a:pt x="1" y="33"/>
                      </a:lnTo>
                      <a:lnTo>
                        <a:pt x="0" y="29"/>
                      </a:lnTo>
                      <a:lnTo>
                        <a:pt x="3" y="25"/>
                      </a:lnTo>
                      <a:lnTo>
                        <a:pt x="6" y="20"/>
                      </a:lnTo>
                      <a:lnTo>
                        <a:pt x="10" y="15"/>
                      </a:lnTo>
                      <a:lnTo>
                        <a:pt x="14" y="10"/>
                      </a:lnTo>
                      <a:lnTo>
                        <a:pt x="16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2" name="Freeform 69"/>
                <p:cNvSpPr>
                  <a:spLocks/>
                </p:cNvSpPr>
                <p:nvPr/>
              </p:nvSpPr>
              <p:spPr bwMode="auto">
                <a:xfrm>
                  <a:off x="4740" y="3568"/>
                  <a:ext cx="9" cy="7"/>
                </a:xfrm>
                <a:custGeom>
                  <a:avLst/>
                  <a:gdLst>
                    <a:gd name="T0" fmla="*/ 0 w 38"/>
                    <a:gd name="T1" fmla="*/ 28 h 29"/>
                    <a:gd name="T2" fmla="*/ 3 w 38"/>
                    <a:gd name="T3" fmla="*/ 19 h 29"/>
                    <a:gd name="T4" fmla="*/ 7 w 38"/>
                    <a:gd name="T5" fmla="*/ 11 h 29"/>
                    <a:gd name="T6" fmla="*/ 9 w 38"/>
                    <a:gd name="T7" fmla="*/ 4 h 29"/>
                    <a:gd name="T8" fmla="*/ 14 w 38"/>
                    <a:gd name="T9" fmla="*/ 0 h 29"/>
                    <a:gd name="T10" fmla="*/ 19 w 38"/>
                    <a:gd name="T11" fmla="*/ 1 h 29"/>
                    <a:gd name="T12" fmla="*/ 26 w 38"/>
                    <a:gd name="T13" fmla="*/ 2 h 29"/>
                    <a:gd name="T14" fmla="*/ 32 w 38"/>
                    <a:gd name="T15" fmla="*/ 2 h 29"/>
                    <a:gd name="T16" fmla="*/ 38 w 38"/>
                    <a:gd name="T17" fmla="*/ 4 h 29"/>
                    <a:gd name="T18" fmla="*/ 35 w 38"/>
                    <a:gd name="T19" fmla="*/ 9 h 29"/>
                    <a:gd name="T20" fmla="*/ 32 w 38"/>
                    <a:gd name="T21" fmla="*/ 15 h 29"/>
                    <a:gd name="T22" fmla="*/ 29 w 38"/>
                    <a:gd name="T23" fmla="*/ 20 h 29"/>
                    <a:gd name="T24" fmla="*/ 26 w 38"/>
                    <a:gd name="T25" fmla="*/ 24 h 29"/>
                    <a:gd name="T26" fmla="*/ 19 w 38"/>
                    <a:gd name="T27" fmla="*/ 27 h 29"/>
                    <a:gd name="T28" fmla="*/ 14 w 38"/>
                    <a:gd name="T29" fmla="*/ 29 h 29"/>
                    <a:gd name="T30" fmla="*/ 7 w 38"/>
                    <a:gd name="T31" fmla="*/ 29 h 29"/>
                    <a:gd name="T32" fmla="*/ 0 w 38"/>
                    <a:gd name="T33" fmla="*/ 28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8" h="29">
                      <a:moveTo>
                        <a:pt x="0" y="28"/>
                      </a:moveTo>
                      <a:lnTo>
                        <a:pt x="3" y="19"/>
                      </a:lnTo>
                      <a:lnTo>
                        <a:pt x="7" y="11"/>
                      </a:lnTo>
                      <a:lnTo>
                        <a:pt x="9" y="4"/>
                      </a:lnTo>
                      <a:lnTo>
                        <a:pt x="14" y="0"/>
                      </a:lnTo>
                      <a:lnTo>
                        <a:pt x="19" y="1"/>
                      </a:lnTo>
                      <a:lnTo>
                        <a:pt x="26" y="2"/>
                      </a:lnTo>
                      <a:lnTo>
                        <a:pt x="32" y="2"/>
                      </a:lnTo>
                      <a:lnTo>
                        <a:pt x="38" y="4"/>
                      </a:lnTo>
                      <a:lnTo>
                        <a:pt x="35" y="9"/>
                      </a:lnTo>
                      <a:lnTo>
                        <a:pt x="32" y="15"/>
                      </a:lnTo>
                      <a:lnTo>
                        <a:pt x="29" y="20"/>
                      </a:lnTo>
                      <a:lnTo>
                        <a:pt x="26" y="24"/>
                      </a:lnTo>
                      <a:lnTo>
                        <a:pt x="19" y="27"/>
                      </a:lnTo>
                      <a:lnTo>
                        <a:pt x="14" y="29"/>
                      </a:lnTo>
                      <a:lnTo>
                        <a:pt x="7" y="29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3" name="Freeform 70"/>
                <p:cNvSpPr>
                  <a:spLocks/>
                </p:cNvSpPr>
                <p:nvPr/>
              </p:nvSpPr>
              <p:spPr bwMode="auto">
                <a:xfrm>
                  <a:off x="4643" y="3569"/>
                  <a:ext cx="4" cy="5"/>
                </a:xfrm>
                <a:custGeom>
                  <a:avLst/>
                  <a:gdLst>
                    <a:gd name="T0" fmla="*/ 0 w 17"/>
                    <a:gd name="T1" fmla="*/ 24 h 24"/>
                    <a:gd name="T2" fmla="*/ 3 w 17"/>
                    <a:gd name="T3" fmla="*/ 16 h 24"/>
                    <a:gd name="T4" fmla="*/ 5 w 17"/>
                    <a:gd name="T5" fmla="*/ 7 h 24"/>
                    <a:gd name="T6" fmla="*/ 9 w 17"/>
                    <a:gd name="T7" fmla="*/ 0 h 24"/>
                    <a:gd name="T8" fmla="*/ 17 w 17"/>
                    <a:gd name="T9" fmla="*/ 0 h 24"/>
                    <a:gd name="T10" fmla="*/ 13 w 17"/>
                    <a:gd name="T11" fmla="*/ 24 h 24"/>
                    <a:gd name="T12" fmla="*/ 0 w 17"/>
                    <a:gd name="T13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" h="24">
                      <a:moveTo>
                        <a:pt x="0" y="24"/>
                      </a:moveTo>
                      <a:lnTo>
                        <a:pt x="3" y="16"/>
                      </a:lnTo>
                      <a:lnTo>
                        <a:pt x="5" y="7"/>
                      </a:lnTo>
                      <a:lnTo>
                        <a:pt x="9" y="0"/>
                      </a:lnTo>
                      <a:lnTo>
                        <a:pt x="17" y="0"/>
                      </a:lnTo>
                      <a:lnTo>
                        <a:pt x="13" y="24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4" name="Freeform 71"/>
                <p:cNvSpPr>
                  <a:spLocks/>
                </p:cNvSpPr>
                <p:nvPr/>
              </p:nvSpPr>
              <p:spPr bwMode="auto">
                <a:xfrm>
                  <a:off x="4631" y="3563"/>
                  <a:ext cx="9" cy="10"/>
                </a:xfrm>
                <a:custGeom>
                  <a:avLst/>
                  <a:gdLst>
                    <a:gd name="T0" fmla="*/ 13 w 35"/>
                    <a:gd name="T1" fmla="*/ 0 h 38"/>
                    <a:gd name="T2" fmla="*/ 23 w 35"/>
                    <a:gd name="T3" fmla="*/ 1 h 38"/>
                    <a:gd name="T4" fmla="*/ 35 w 35"/>
                    <a:gd name="T5" fmla="*/ 6 h 38"/>
                    <a:gd name="T6" fmla="*/ 31 w 35"/>
                    <a:gd name="T7" fmla="*/ 10 h 38"/>
                    <a:gd name="T8" fmla="*/ 28 w 35"/>
                    <a:gd name="T9" fmla="*/ 16 h 38"/>
                    <a:gd name="T10" fmla="*/ 24 w 35"/>
                    <a:gd name="T11" fmla="*/ 22 h 38"/>
                    <a:gd name="T12" fmla="*/ 22 w 35"/>
                    <a:gd name="T13" fmla="*/ 29 h 38"/>
                    <a:gd name="T14" fmla="*/ 18 w 35"/>
                    <a:gd name="T15" fmla="*/ 33 h 38"/>
                    <a:gd name="T16" fmla="*/ 14 w 35"/>
                    <a:gd name="T17" fmla="*/ 37 h 38"/>
                    <a:gd name="T18" fmla="*/ 7 w 35"/>
                    <a:gd name="T19" fmla="*/ 38 h 38"/>
                    <a:gd name="T20" fmla="*/ 0 w 35"/>
                    <a:gd name="T21" fmla="*/ 37 h 38"/>
                    <a:gd name="T22" fmla="*/ 13 w 35"/>
                    <a:gd name="T23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5" h="38">
                      <a:moveTo>
                        <a:pt x="13" y="0"/>
                      </a:moveTo>
                      <a:lnTo>
                        <a:pt x="23" y="1"/>
                      </a:lnTo>
                      <a:lnTo>
                        <a:pt x="35" y="6"/>
                      </a:lnTo>
                      <a:lnTo>
                        <a:pt x="31" y="10"/>
                      </a:lnTo>
                      <a:lnTo>
                        <a:pt x="28" y="16"/>
                      </a:lnTo>
                      <a:lnTo>
                        <a:pt x="24" y="22"/>
                      </a:lnTo>
                      <a:lnTo>
                        <a:pt x="22" y="29"/>
                      </a:lnTo>
                      <a:lnTo>
                        <a:pt x="18" y="33"/>
                      </a:lnTo>
                      <a:lnTo>
                        <a:pt x="14" y="37"/>
                      </a:lnTo>
                      <a:lnTo>
                        <a:pt x="7" y="38"/>
                      </a:lnTo>
                      <a:lnTo>
                        <a:pt x="0" y="37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5" name="Freeform 72"/>
                <p:cNvSpPr>
                  <a:spLocks/>
                </p:cNvSpPr>
                <p:nvPr/>
              </p:nvSpPr>
              <p:spPr bwMode="auto">
                <a:xfrm>
                  <a:off x="4590" y="3565"/>
                  <a:ext cx="8" cy="8"/>
                </a:xfrm>
                <a:custGeom>
                  <a:avLst/>
                  <a:gdLst>
                    <a:gd name="T0" fmla="*/ 3 w 30"/>
                    <a:gd name="T1" fmla="*/ 6 h 30"/>
                    <a:gd name="T2" fmla="*/ 6 w 30"/>
                    <a:gd name="T3" fmla="*/ 1 h 30"/>
                    <a:gd name="T4" fmla="*/ 11 w 30"/>
                    <a:gd name="T5" fmla="*/ 0 h 30"/>
                    <a:gd name="T6" fmla="*/ 15 w 30"/>
                    <a:gd name="T7" fmla="*/ 1 h 30"/>
                    <a:gd name="T8" fmla="*/ 17 w 30"/>
                    <a:gd name="T9" fmla="*/ 6 h 30"/>
                    <a:gd name="T10" fmla="*/ 30 w 30"/>
                    <a:gd name="T11" fmla="*/ 20 h 30"/>
                    <a:gd name="T12" fmla="*/ 20 w 30"/>
                    <a:gd name="T13" fmla="*/ 30 h 30"/>
                    <a:gd name="T14" fmla="*/ 12 w 30"/>
                    <a:gd name="T15" fmla="*/ 25 h 30"/>
                    <a:gd name="T16" fmla="*/ 5 w 30"/>
                    <a:gd name="T17" fmla="*/ 20 h 30"/>
                    <a:gd name="T18" fmla="*/ 0 w 30"/>
                    <a:gd name="T19" fmla="*/ 14 h 30"/>
                    <a:gd name="T20" fmla="*/ 3 w 30"/>
                    <a:gd name="T21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0" h="30">
                      <a:moveTo>
                        <a:pt x="3" y="6"/>
                      </a:moveTo>
                      <a:lnTo>
                        <a:pt x="6" y="1"/>
                      </a:lnTo>
                      <a:lnTo>
                        <a:pt x="11" y="0"/>
                      </a:lnTo>
                      <a:lnTo>
                        <a:pt x="15" y="1"/>
                      </a:lnTo>
                      <a:lnTo>
                        <a:pt x="17" y="6"/>
                      </a:lnTo>
                      <a:lnTo>
                        <a:pt x="30" y="20"/>
                      </a:lnTo>
                      <a:lnTo>
                        <a:pt x="20" y="30"/>
                      </a:lnTo>
                      <a:lnTo>
                        <a:pt x="12" y="25"/>
                      </a:lnTo>
                      <a:lnTo>
                        <a:pt x="5" y="20"/>
                      </a:lnTo>
                      <a:lnTo>
                        <a:pt x="0" y="14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6" name="Freeform 73"/>
                <p:cNvSpPr>
                  <a:spLocks/>
                </p:cNvSpPr>
                <p:nvPr/>
              </p:nvSpPr>
              <p:spPr bwMode="auto">
                <a:xfrm>
                  <a:off x="4618" y="3560"/>
                  <a:ext cx="8" cy="11"/>
                </a:xfrm>
                <a:custGeom>
                  <a:avLst/>
                  <a:gdLst>
                    <a:gd name="T0" fmla="*/ 0 w 28"/>
                    <a:gd name="T1" fmla="*/ 42 h 43"/>
                    <a:gd name="T2" fmla="*/ 5 w 28"/>
                    <a:gd name="T3" fmla="*/ 31 h 43"/>
                    <a:gd name="T4" fmla="*/ 12 w 28"/>
                    <a:gd name="T5" fmla="*/ 21 h 43"/>
                    <a:gd name="T6" fmla="*/ 19 w 28"/>
                    <a:gd name="T7" fmla="*/ 11 h 43"/>
                    <a:gd name="T8" fmla="*/ 27 w 28"/>
                    <a:gd name="T9" fmla="*/ 0 h 43"/>
                    <a:gd name="T10" fmla="*/ 28 w 28"/>
                    <a:gd name="T11" fmla="*/ 5 h 43"/>
                    <a:gd name="T12" fmla="*/ 28 w 28"/>
                    <a:gd name="T13" fmla="*/ 14 h 43"/>
                    <a:gd name="T14" fmla="*/ 26 w 28"/>
                    <a:gd name="T15" fmla="*/ 22 h 43"/>
                    <a:gd name="T16" fmla="*/ 24 w 28"/>
                    <a:gd name="T17" fmla="*/ 30 h 43"/>
                    <a:gd name="T18" fmla="*/ 19 w 28"/>
                    <a:gd name="T19" fmla="*/ 36 h 43"/>
                    <a:gd name="T20" fmla="*/ 13 w 28"/>
                    <a:gd name="T21" fmla="*/ 41 h 43"/>
                    <a:gd name="T22" fmla="*/ 6 w 28"/>
                    <a:gd name="T23" fmla="*/ 43 h 43"/>
                    <a:gd name="T24" fmla="*/ 0 w 28"/>
                    <a:gd name="T25" fmla="*/ 4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8" h="43">
                      <a:moveTo>
                        <a:pt x="0" y="42"/>
                      </a:moveTo>
                      <a:lnTo>
                        <a:pt x="5" y="31"/>
                      </a:lnTo>
                      <a:lnTo>
                        <a:pt x="12" y="21"/>
                      </a:lnTo>
                      <a:lnTo>
                        <a:pt x="19" y="11"/>
                      </a:lnTo>
                      <a:lnTo>
                        <a:pt x="27" y="0"/>
                      </a:lnTo>
                      <a:lnTo>
                        <a:pt x="28" y="5"/>
                      </a:lnTo>
                      <a:lnTo>
                        <a:pt x="28" y="14"/>
                      </a:lnTo>
                      <a:lnTo>
                        <a:pt x="26" y="22"/>
                      </a:lnTo>
                      <a:lnTo>
                        <a:pt x="24" y="30"/>
                      </a:lnTo>
                      <a:lnTo>
                        <a:pt x="19" y="36"/>
                      </a:lnTo>
                      <a:lnTo>
                        <a:pt x="13" y="41"/>
                      </a:lnTo>
                      <a:lnTo>
                        <a:pt x="6" y="43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7" name="Freeform 74"/>
                <p:cNvSpPr>
                  <a:spLocks/>
                </p:cNvSpPr>
                <p:nvPr/>
              </p:nvSpPr>
              <p:spPr bwMode="auto">
                <a:xfrm>
                  <a:off x="4561" y="3562"/>
                  <a:ext cx="10" cy="9"/>
                </a:xfrm>
                <a:custGeom>
                  <a:avLst/>
                  <a:gdLst>
                    <a:gd name="T0" fmla="*/ 0 w 42"/>
                    <a:gd name="T1" fmla="*/ 27 h 37"/>
                    <a:gd name="T2" fmla="*/ 1 w 42"/>
                    <a:gd name="T3" fmla="*/ 17 h 37"/>
                    <a:gd name="T4" fmla="*/ 5 w 42"/>
                    <a:gd name="T5" fmla="*/ 10 h 37"/>
                    <a:gd name="T6" fmla="*/ 11 w 42"/>
                    <a:gd name="T7" fmla="*/ 4 h 37"/>
                    <a:gd name="T8" fmla="*/ 17 w 42"/>
                    <a:gd name="T9" fmla="*/ 0 h 37"/>
                    <a:gd name="T10" fmla="*/ 42 w 42"/>
                    <a:gd name="T11" fmla="*/ 13 h 37"/>
                    <a:gd name="T12" fmla="*/ 38 w 42"/>
                    <a:gd name="T13" fmla="*/ 18 h 37"/>
                    <a:gd name="T14" fmla="*/ 34 w 42"/>
                    <a:gd name="T15" fmla="*/ 24 h 37"/>
                    <a:gd name="T16" fmla="*/ 29 w 42"/>
                    <a:gd name="T17" fmla="*/ 29 h 37"/>
                    <a:gd name="T18" fmla="*/ 25 w 42"/>
                    <a:gd name="T19" fmla="*/ 35 h 37"/>
                    <a:gd name="T20" fmla="*/ 18 w 42"/>
                    <a:gd name="T21" fmla="*/ 37 h 37"/>
                    <a:gd name="T22" fmla="*/ 12 w 42"/>
                    <a:gd name="T23" fmla="*/ 37 h 37"/>
                    <a:gd name="T24" fmla="*/ 6 w 42"/>
                    <a:gd name="T25" fmla="*/ 33 h 37"/>
                    <a:gd name="T26" fmla="*/ 0 w 42"/>
                    <a:gd name="T27" fmla="*/ 2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2" h="37">
                      <a:moveTo>
                        <a:pt x="0" y="27"/>
                      </a:moveTo>
                      <a:lnTo>
                        <a:pt x="1" y="17"/>
                      </a:lnTo>
                      <a:lnTo>
                        <a:pt x="5" y="10"/>
                      </a:lnTo>
                      <a:lnTo>
                        <a:pt x="11" y="4"/>
                      </a:lnTo>
                      <a:lnTo>
                        <a:pt x="17" y="0"/>
                      </a:lnTo>
                      <a:lnTo>
                        <a:pt x="42" y="13"/>
                      </a:lnTo>
                      <a:lnTo>
                        <a:pt x="38" y="18"/>
                      </a:lnTo>
                      <a:lnTo>
                        <a:pt x="34" y="24"/>
                      </a:lnTo>
                      <a:lnTo>
                        <a:pt x="29" y="29"/>
                      </a:lnTo>
                      <a:lnTo>
                        <a:pt x="25" y="35"/>
                      </a:lnTo>
                      <a:lnTo>
                        <a:pt x="18" y="37"/>
                      </a:lnTo>
                      <a:lnTo>
                        <a:pt x="12" y="37"/>
                      </a:lnTo>
                      <a:lnTo>
                        <a:pt x="6" y="33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8" name="Freeform 75"/>
                <p:cNvSpPr>
                  <a:spLocks/>
                </p:cNvSpPr>
                <p:nvPr/>
              </p:nvSpPr>
              <p:spPr bwMode="auto">
                <a:xfrm>
                  <a:off x="4771" y="3561"/>
                  <a:ext cx="3" cy="9"/>
                </a:xfrm>
                <a:custGeom>
                  <a:avLst/>
                  <a:gdLst>
                    <a:gd name="T0" fmla="*/ 5 w 15"/>
                    <a:gd name="T1" fmla="*/ 15 h 39"/>
                    <a:gd name="T2" fmla="*/ 8 w 15"/>
                    <a:gd name="T3" fmla="*/ 8 h 39"/>
                    <a:gd name="T4" fmla="*/ 15 w 15"/>
                    <a:gd name="T5" fmla="*/ 0 h 39"/>
                    <a:gd name="T6" fmla="*/ 15 w 15"/>
                    <a:gd name="T7" fmla="*/ 39 h 39"/>
                    <a:gd name="T8" fmla="*/ 7 w 15"/>
                    <a:gd name="T9" fmla="*/ 34 h 39"/>
                    <a:gd name="T10" fmla="*/ 2 w 15"/>
                    <a:gd name="T11" fmla="*/ 28 h 39"/>
                    <a:gd name="T12" fmla="*/ 0 w 15"/>
                    <a:gd name="T13" fmla="*/ 20 h 39"/>
                    <a:gd name="T14" fmla="*/ 5 w 15"/>
                    <a:gd name="T15" fmla="*/ 15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39">
                      <a:moveTo>
                        <a:pt x="5" y="15"/>
                      </a:moveTo>
                      <a:lnTo>
                        <a:pt x="8" y="8"/>
                      </a:lnTo>
                      <a:lnTo>
                        <a:pt x="15" y="0"/>
                      </a:lnTo>
                      <a:lnTo>
                        <a:pt x="15" y="39"/>
                      </a:lnTo>
                      <a:lnTo>
                        <a:pt x="7" y="34"/>
                      </a:lnTo>
                      <a:lnTo>
                        <a:pt x="2" y="28"/>
                      </a:lnTo>
                      <a:lnTo>
                        <a:pt x="0" y="20"/>
                      </a:lnTo>
                      <a:lnTo>
                        <a:pt x="5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9" name="Freeform 76"/>
                <p:cNvSpPr>
                  <a:spLocks/>
                </p:cNvSpPr>
                <p:nvPr/>
              </p:nvSpPr>
              <p:spPr bwMode="auto">
                <a:xfrm>
                  <a:off x="4609" y="3556"/>
                  <a:ext cx="10" cy="13"/>
                </a:xfrm>
                <a:custGeom>
                  <a:avLst/>
                  <a:gdLst>
                    <a:gd name="T0" fmla="*/ 28 w 39"/>
                    <a:gd name="T1" fmla="*/ 0 h 52"/>
                    <a:gd name="T2" fmla="*/ 34 w 39"/>
                    <a:gd name="T3" fmla="*/ 3 h 52"/>
                    <a:gd name="T4" fmla="*/ 39 w 39"/>
                    <a:gd name="T5" fmla="*/ 8 h 52"/>
                    <a:gd name="T6" fmla="*/ 39 w 39"/>
                    <a:gd name="T7" fmla="*/ 14 h 52"/>
                    <a:gd name="T8" fmla="*/ 35 w 39"/>
                    <a:gd name="T9" fmla="*/ 25 h 52"/>
                    <a:gd name="T10" fmla="*/ 14 w 39"/>
                    <a:gd name="T11" fmla="*/ 52 h 52"/>
                    <a:gd name="T12" fmla="*/ 0 w 39"/>
                    <a:gd name="T13" fmla="*/ 42 h 52"/>
                    <a:gd name="T14" fmla="*/ 28 w 39"/>
                    <a:gd name="T15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9" h="52">
                      <a:moveTo>
                        <a:pt x="28" y="0"/>
                      </a:moveTo>
                      <a:lnTo>
                        <a:pt x="34" y="3"/>
                      </a:lnTo>
                      <a:lnTo>
                        <a:pt x="39" y="8"/>
                      </a:lnTo>
                      <a:lnTo>
                        <a:pt x="39" y="14"/>
                      </a:lnTo>
                      <a:lnTo>
                        <a:pt x="35" y="25"/>
                      </a:lnTo>
                      <a:lnTo>
                        <a:pt x="14" y="52"/>
                      </a:lnTo>
                      <a:lnTo>
                        <a:pt x="0" y="42"/>
                      </a:lnTo>
                      <a:lnTo>
                        <a:pt x="2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0" name="Freeform 77"/>
                <p:cNvSpPr>
                  <a:spLocks/>
                </p:cNvSpPr>
                <p:nvPr/>
              </p:nvSpPr>
              <p:spPr bwMode="auto">
                <a:xfrm>
                  <a:off x="4581" y="3557"/>
                  <a:ext cx="7" cy="8"/>
                </a:xfrm>
                <a:custGeom>
                  <a:avLst/>
                  <a:gdLst>
                    <a:gd name="T0" fmla="*/ 0 w 27"/>
                    <a:gd name="T1" fmla="*/ 21 h 30"/>
                    <a:gd name="T2" fmla="*/ 10 w 27"/>
                    <a:gd name="T3" fmla="*/ 0 h 30"/>
                    <a:gd name="T4" fmla="*/ 19 w 27"/>
                    <a:gd name="T5" fmla="*/ 3 h 30"/>
                    <a:gd name="T6" fmla="*/ 27 w 27"/>
                    <a:gd name="T7" fmla="*/ 10 h 30"/>
                    <a:gd name="T8" fmla="*/ 24 w 27"/>
                    <a:gd name="T9" fmla="*/ 13 h 30"/>
                    <a:gd name="T10" fmla="*/ 22 w 27"/>
                    <a:gd name="T11" fmla="*/ 19 h 30"/>
                    <a:gd name="T12" fmla="*/ 18 w 27"/>
                    <a:gd name="T13" fmla="*/ 24 h 30"/>
                    <a:gd name="T14" fmla="*/ 15 w 27"/>
                    <a:gd name="T15" fmla="*/ 28 h 30"/>
                    <a:gd name="T16" fmla="*/ 11 w 27"/>
                    <a:gd name="T17" fmla="*/ 30 h 30"/>
                    <a:gd name="T18" fmla="*/ 7 w 27"/>
                    <a:gd name="T19" fmla="*/ 30 h 30"/>
                    <a:gd name="T20" fmla="*/ 3 w 27"/>
                    <a:gd name="T21" fmla="*/ 27 h 30"/>
                    <a:gd name="T22" fmla="*/ 0 w 27"/>
                    <a:gd name="T23" fmla="*/ 2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" h="30">
                      <a:moveTo>
                        <a:pt x="0" y="21"/>
                      </a:moveTo>
                      <a:lnTo>
                        <a:pt x="10" y="0"/>
                      </a:lnTo>
                      <a:lnTo>
                        <a:pt x="19" y="3"/>
                      </a:lnTo>
                      <a:lnTo>
                        <a:pt x="27" y="10"/>
                      </a:lnTo>
                      <a:lnTo>
                        <a:pt x="24" y="13"/>
                      </a:lnTo>
                      <a:lnTo>
                        <a:pt x="22" y="19"/>
                      </a:lnTo>
                      <a:lnTo>
                        <a:pt x="18" y="24"/>
                      </a:lnTo>
                      <a:lnTo>
                        <a:pt x="15" y="28"/>
                      </a:lnTo>
                      <a:lnTo>
                        <a:pt x="11" y="30"/>
                      </a:lnTo>
                      <a:lnTo>
                        <a:pt x="7" y="30"/>
                      </a:lnTo>
                      <a:lnTo>
                        <a:pt x="3" y="27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1" name="Freeform 78"/>
                <p:cNvSpPr>
                  <a:spLocks/>
                </p:cNvSpPr>
                <p:nvPr/>
              </p:nvSpPr>
              <p:spPr bwMode="auto">
                <a:xfrm>
                  <a:off x="4529" y="3556"/>
                  <a:ext cx="10" cy="8"/>
                </a:xfrm>
                <a:custGeom>
                  <a:avLst/>
                  <a:gdLst>
                    <a:gd name="T0" fmla="*/ 0 w 42"/>
                    <a:gd name="T1" fmla="*/ 20 h 36"/>
                    <a:gd name="T2" fmla="*/ 2 w 42"/>
                    <a:gd name="T3" fmla="*/ 13 h 36"/>
                    <a:gd name="T4" fmla="*/ 8 w 42"/>
                    <a:gd name="T5" fmla="*/ 7 h 36"/>
                    <a:gd name="T6" fmla="*/ 13 w 42"/>
                    <a:gd name="T7" fmla="*/ 3 h 36"/>
                    <a:gd name="T8" fmla="*/ 18 w 42"/>
                    <a:gd name="T9" fmla="*/ 0 h 36"/>
                    <a:gd name="T10" fmla="*/ 24 w 42"/>
                    <a:gd name="T11" fmla="*/ 1 h 36"/>
                    <a:gd name="T12" fmla="*/ 31 w 42"/>
                    <a:gd name="T13" fmla="*/ 5 h 36"/>
                    <a:gd name="T14" fmla="*/ 36 w 42"/>
                    <a:gd name="T15" fmla="*/ 11 h 36"/>
                    <a:gd name="T16" fmla="*/ 42 w 42"/>
                    <a:gd name="T17" fmla="*/ 17 h 36"/>
                    <a:gd name="T18" fmla="*/ 38 w 42"/>
                    <a:gd name="T19" fmla="*/ 24 h 36"/>
                    <a:gd name="T20" fmla="*/ 34 w 42"/>
                    <a:gd name="T21" fmla="*/ 30 h 36"/>
                    <a:gd name="T22" fmla="*/ 29 w 42"/>
                    <a:gd name="T23" fmla="*/ 33 h 36"/>
                    <a:gd name="T24" fmla="*/ 24 w 42"/>
                    <a:gd name="T25" fmla="*/ 36 h 36"/>
                    <a:gd name="T26" fmla="*/ 18 w 42"/>
                    <a:gd name="T27" fmla="*/ 35 h 36"/>
                    <a:gd name="T28" fmla="*/ 12 w 42"/>
                    <a:gd name="T29" fmla="*/ 33 h 36"/>
                    <a:gd name="T30" fmla="*/ 5 w 42"/>
                    <a:gd name="T31" fmla="*/ 28 h 36"/>
                    <a:gd name="T32" fmla="*/ 0 w 42"/>
                    <a:gd name="T33" fmla="*/ 2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2" h="36">
                      <a:moveTo>
                        <a:pt x="0" y="20"/>
                      </a:moveTo>
                      <a:lnTo>
                        <a:pt x="2" y="13"/>
                      </a:lnTo>
                      <a:lnTo>
                        <a:pt x="8" y="7"/>
                      </a:lnTo>
                      <a:lnTo>
                        <a:pt x="13" y="3"/>
                      </a:lnTo>
                      <a:lnTo>
                        <a:pt x="18" y="0"/>
                      </a:lnTo>
                      <a:lnTo>
                        <a:pt x="24" y="1"/>
                      </a:lnTo>
                      <a:lnTo>
                        <a:pt x="31" y="5"/>
                      </a:lnTo>
                      <a:lnTo>
                        <a:pt x="36" y="11"/>
                      </a:lnTo>
                      <a:lnTo>
                        <a:pt x="42" y="17"/>
                      </a:lnTo>
                      <a:lnTo>
                        <a:pt x="38" y="24"/>
                      </a:lnTo>
                      <a:lnTo>
                        <a:pt x="34" y="30"/>
                      </a:lnTo>
                      <a:lnTo>
                        <a:pt x="29" y="33"/>
                      </a:lnTo>
                      <a:lnTo>
                        <a:pt x="24" y="36"/>
                      </a:lnTo>
                      <a:lnTo>
                        <a:pt x="18" y="35"/>
                      </a:lnTo>
                      <a:lnTo>
                        <a:pt x="12" y="33"/>
                      </a:lnTo>
                      <a:lnTo>
                        <a:pt x="5" y="28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2" name="Freeform 79"/>
                <p:cNvSpPr>
                  <a:spLocks/>
                </p:cNvSpPr>
                <p:nvPr/>
              </p:nvSpPr>
              <p:spPr bwMode="auto">
                <a:xfrm>
                  <a:off x="4550" y="3554"/>
                  <a:ext cx="10" cy="8"/>
                </a:xfrm>
                <a:custGeom>
                  <a:avLst/>
                  <a:gdLst>
                    <a:gd name="T0" fmla="*/ 1 w 39"/>
                    <a:gd name="T1" fmla="*/ 21 h 34"/>
                    <a:gd name="T2" fmla="*/ 0 w 39"/>
                    <a:gd name="T3" fmla="*/ 14 h 34"/>
                    <a:gd name="T4" fmla="*/ 4 w 39"/>
                    <a:gd name="T5" fmla="*/ 9 h 34"/>
                    <a:gd name="T6" fmla="*/ 9 w 39"/>
                    <a:gd name="T7" fmla="*/ 4 h 34"/>
                    <a:gd name="T8" fmla="*/ 14 w 39"/>
                    <a:gd name="T9" fmla="*/ 0 h 34"/>
                    <a:gd name="T10" fmla="*/ 21 w 39"/>
                    <a:gd name="T11" fmla="*/ 0 h 34"/>
                    <a:gd name="T12" fmla="*/ 28 w 39"/>
                    <a:gd name="T13" fmla="*/ 4 h 34"/>
                    <a:gd name="T14" fmla="*/ 33 w 39"/>
                    <a:gd name="T15" fmla="*/ 8 h 34"/>
                    <a:gd name="T16" fmla="*/ 39 w 39"/>
                    <a:gd name="T17" fmla="*/ 14 h 34"/>
                    <a:gd name="T18" fmla="*/ 36 w 39"/>
                    <a:gd name="T19" fmla="*/ 20 h 34"/>
                    <a:gd name="T20" fmla="*/ 32 w 39"/>
                    <a:gd name="T21" fmla="*/ 26 h 34"/>
                    <a:gd name="T22" fmla="*/ 27 w 39"/>
                    <a:gd name="T23" fmla="*/ 31 h 34"/>
                    <a:gd name="T24" fmla="*/ 22 w 39"/>
                    <a:gd name="T25" fmla="*/ 34 h 34"/>
                    <a:gd name="T26" fmla="*/ 15 w 39"/>
                    <a:gd name="T27" fmla="*/ 34 h 34"/>
                    <a:gd name="T28" fmla="*/ 10 w 39"/>
                    <a:gd name="T29" fmla="*/ 32 h 34"/>
                    <a:gd name="T30" fmla="*/ 4 w 39"/>
                    <a:gd name="T31" fmla="*/ 27 h 34"/>
                    <a:gd name="T32" fmla="*/ 1 w 39"/>
                    <a:gd name="T33" fmla="*/ 21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9" h="34">
                      <a:moveTo>
                        <a:pt x="1" y="21"/>
                      </a:moveTo>
                      <a:lnTo>
                        <a:pt x="0" y="14"/>
                      </a:lnTo>
                      <a:lnTo>
                        <a:pt x="4" y="9"/>
                      </a:lnTo>
                      <a:lnTo>
                        <a:pt x="9" y="4"/>
                      </a:lnTo>
                      <a:lnTo>
                        <a:pt x="14" y="0"/>
                      </a:lnTo>
                      <a:lnTo>
                        <a:pt x="21" y="0"/>
                      </a:lnTo>
                      <a:lnTo>
                        <a:pt x="28" y="4"/>
                      </a:lnTo>
                      <a:lnTo>
                        <a:pt x="33" y="8"/>
                      </a:lnTo>
                      <a:lnTo>
                        <a:pt x="39" y="14"/>
                      </a:lnTo>
                      <a:lnTo>
                        <a:pt x="36" y="20"/>
                      </a:lnTo>
                      <a:lnTo>
                        <a:pt x="32" y="26"/>
                      </a:lnTo>
                      <a:lnTo>
                        <a:pt x="27" y="31"/>
                      </a:lnTo>
                      <a:lnTo>
                        <a:pt x="22" y="34"/>
                      </a:lnTo>
                      <a:lnTo>
                        <a:pt x="15" y="34"/>
                      </a:lnTo>
                      <a:lnTo>
                        <a:pt x="10" y="32"/>
                      </a:lnTo>
                      <a:lnTo>
                        <a:pt x="4" y="27"/>
                      </a:lnTo>
                      <a:lnTo>
                        <a:pt x="1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3" name="Freeform 80"/>
                <p:cNvSpPr>
                  <a:spLocks/>
                </p:cNvSpPr>
                <p:nvPr/>
              </p:nvSpPr>
              <p:spPr bwMode="auto">
                <a:xfrm>
                  <a:off x="4759" y="3549"/>
                  <a:ext cx="8" cy="13"/>
                </a:xfrm>
                <a:custGeom>
                  <a:avLst/>
                  <a:gdLst>
                    <a:gd name="T0" fmla="*/ 5 w 31"/>
                    <a:gd name="T1" fmla="*/ 35 h 56"/>
                    <a:gd name="T2" fmla="*/ 7 w 31"/>
                    <a:gd name="T3" fmla="*/ 25 h 56"/>
                    <a:gd name="T4" fmla="*/ 13 w 31"/>
                    <a:gd name="T5" fmla="*/ 16 h 56"/>
                    <a:gd name="T6" fmla="*/ 19 w 31"/>
                    <a:gd name="T7" fmla="*/ 8 h 56"/>
                    <a:gd name="T8" fmla="*/ 25 w 31"/>
                    <a:gd name="T9" fmla="*/ 0 h 56"/>
                    <a:gd name="T10" fmla="*/ 29 w 31"/>
                    <a:gd name="T11" fmla="*/ 6 h 56"/>
                    <a:gd name="T12" fmla="*/ 31 w 31"/>
                    <a:gd name="T13" fmla="*/ 12 h 56"/>
                    <a:gd name="T14" fmla="*/ 30 w 31"/>
                    <a:gd name="T15" fmla="*/ 19 h 56"/>
                    <a:gd name="T16" fmla="*/ 29 w 31"/>
                    <a:gd name="T17" fmla="*/ 26 h 56"/>
                    <a:gd name="T18" fmla="*/ 26 w 31"/>
                    <a:gd name="T19" fmla="*/ 33 h 56"/>
                    <a:gd name="T20" fmla="*/ 24 w 31"/>
                    <a:gd name="T21" fmla="*/ 40 h 56"/>
                    <a:gd name="T22" fmla="*/ 22 w 31"/>
                    <a:gd name="T23" fmla="*/ 47 h 56"/>
                    <a:gd name="T24" fmla="*/ 22 w 31"/>
                    <a:gd name="T25" fmla="*/ 56 h 56"/>
                    <a:gd name="T26" fmla="*/ 17 w 31"/>
                    <a:gd name="T27" fmla="*/ 54 h 56"/>
                    <a:gd name="T28" fmla="*/ 13 w 31"/>
                    <a:gd name="T29" fmla="*/ 53 h 56"/>
                    <a:gd name="T30" fmla="*/ 7 w 31"/>
                    <a:gd name="T31" fmla="*/ 52 h 56"/>
                    <a:gd name="T32" fmla="*/ 4 w 31"/>
                    <a:gd name="T33" fmla="*/ 50 h 56"/>
                    <a:gd name="T34" fmla="*/ 0 w 31"/>
                    <a:gd name="T35" fmla="*/ 47 h 56"/>
                    <a:gd name="T36" fmla="*/ 0 w 31"/>
                    <a:gd name="T37" fmla="*/ 44 h 56"/>
                    <a:gd name="T38" fmla="*/ 1 w 31"/>
                    <a:gd name="T39" fmla="*/ 40 h 56"/>
                    <a:gd name="T40" fmla="*/ 5 w 31"/>
                    <a:gd name="T41" fmla="*/ 35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1" h="56">
                      <a:moveTo>
                        <a:pt x="5" y="35"/>
                      </a:moveTo>
                      <a:lnTo>
                        <a:pt x="7" y="25"/>
                      </a:lnTo>
                      <a:lnTo>
                        <a:pt x="13" y="16"/>
                      </a:lnTo>
                      <a:lnTo>
                        <a:pt x="19" y="8"/>
                      </a:lnTo>
                      <a:lnTo>
                        <a:pt x="25" y="0"/>
                      </a:lnTo>
                      <a:lnTo>
                        <a:pt x="29" y="6"/>
                      </a:lnTo>
                      <a:lnTo>
                        <a:pt x="31" y="12"/>
                      </a:lnTo>
                      <a:lnTo>
                        <a:pt x="30" y="19"/>
                      </a:lnTo>
                      <a:lnTo>
                        <a:pt x="29" y="26"/>
                      </a:lnTo>
                      <a:lnTo>
                        <a:pt x="26" y="33"/>
                      </a:lnTo>
                      <a:lnTo>
                        <a:pt x="24" y="40"/>
                      </a:lnTo>
                      <a:lnTo>
                        <a:pt x="22" y="47"/>
                      </a:lnTo>
                      <a:lnTo>
                        <a:pt x="22" y="56"/>
                      </a:lnTo>
                      <a:lnTo>
                        <a:pt x="17" y="54"/>
                      </a:lnTo>
                      <a:lnTo>
                        <a:pt x="13" y="53"/>
                      </a:lnTo>
                      <a:lnTo>
                        <a:pt x="7" y="52"/>
                      </a:lnTo>
                      <a:lnTo>
                        <a:pt x="4" y="50"/>
                      </a:lnTo>
                      <a:lnTo>
                        <a:pt x="0" y="47"/>
                      </a:lnTo>
                      <a:lnTo>
                        <a:pt x="0" y="44"/>
                      </a:lnTo>
                      <a:lnTo>
                        <a:pt x="1" y="40"/>
                      </a:lnTo>
                      <a:lnTo>
                        <a:pt x="5" y="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4" name="Freeform 81"/>
                <p:cNvSpPr>
                  <a:spLocks/>
                </p:cNvSpPr>
                <p:nvPr/>
              </p:nvSpPr>
              <p:spPr bwMode="auto">
                <a:xfrm>
                  <a:off x="4745" y="3547"/>
                  <a:ext cx="9" cy="14"/>
                </a:xfrm>
                <a:custGeom>
                  <a:avLst/>
                  <a:gdLst>
                    <a:gd name="T0" fmla="*/ 0 w 34"/>
                    <a:gd name="T1" fmla="*/ 55 h 55"/>
                    <a:gd name="T2" fmla="*/ 2 w 34"/>
                    <a:gd name="T3" fmla="*/ 47 h 55"/>
                    <a:gd name="T4" fmla="*/ 5 w 34"/>
                    <a:gd name="T5" fmla="*/ 39 h 55"/>
                    <a:gd name="T6" fmla="*/ 8 w 34"/>
                    <a:gd name="T7" fmla="*/ 31 h 55"/>
                    <a:gd name="T8" fmla="*/ 12 w 34"/>
                    <a:gd name="T9" fmla="*/ 24 h 55"/>
                    <a:gd name="T10" fmla="*/ 15 w 34"/>
                    <a:gd name="T11" fmla="*/ 17 h 55"/>
                    <a:gd name="T12" fmla="*/ 21 w 34"/>
                    <a:gd name="T13" fmla="*/ 11 h 55"/>
                    <a:gd name="T14" fmla="*/ 26 w 34"/>
                    <a:gd name="T15" fmla="*/ 4 h 55"/>
                    <a:gd name="T16" fmla="*/ 34 w 34"/>
                    <a:gd name="T17" fmla="*/ 0 h 55"/>
                    <a:gd name="T18" fmla="*/ 33 w 34"/>
                    <a:gd name="T19" fmla="*/ 6 h 55"/>
                    <a:gd name="T20" fmla="*/ 33 w 34"/>
                    <a:gd name="T21" fmla="*/ 14 h 55"/>
                    <a:gd name="T22" fmla="*/ 33 w 34"/>
                    <a:gd name="T23" fmla="*/ 20 h 55"/>
                    <a:gd name="T24" fmla="*/ 34 w 34"/>
                    <a:gd name="T25" fmla="*/ 27 h 55"/>
                    <a:gd name="T26" fmla="*/ 33 w 34"/>
                    <a:gd name="T27" fmla="*/ 33 h 55"/>
                    <a:gd name="T28" fmla="*/ 33 w 34"/>
                    <a:gd name="T29" fmla="*/ 39 h 55"/>
                    <a:gd name="T30" fmla="*/ 30 w 34"/>
                    <a:gd name="T31" fmla="*/ 44 h 55"/>
                    <a:gd name="T32" fmla="*/ 27 w 34"/>
                    <a:gd name="T33" fmla="*/ 49 h 55"/>
                    <a:gd name="T34" fmla="*/ 22 w 34"/>
                    <a:gd name="T35" fmla="*/ 51 h 55"/>
                    <a:gd name="T36" fmla="*/ 15 w 34"/>
                    <a:gd name="T37" fmla="*/ 53 h 55"/>
                    <a:gd name="T38" fmla="*/ 6 w 34"/>
                    <a:gd name="T39" fmla="*/ 53 h 55"/>
                    <a:gd name="T40" fmla="*/ 0 w 34"/>
                    <a:gd name="T41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4" h="55">
                      <a:moveTo>
                        <a:pt x="0" y="55"/>
                      </a:moveTo>
                      <a:lnTo>
                        <a:pt x="2" y="47"/>
                      </a:lnTo>
                      <a:lnTo>
                        <a:pt x="5" y="39"/>
                      </a:lnTo>
                      <a:lnTo>
                        <a:pt x="8" y="31"/>
                      </a:lnTo>
                      <a:lnTo>
                        <a:pt x="12" y="24"/>
                      </a:lnTo>
                      <a:lnTo>
                        <a:pt x="15" y="17"/>
                      </a:lnTo>
                      <a:lnTo>
                        <a:pt x="21" y="11"/>
                      </a:lnTo>
                      <a:lnTo>
                        <a:pt x="26" y="4"/>
                      </a:lnTo>
                      <a:lnTo>
                        <a:pt x="34" y="0"/>
                      </a:lnTo>
                      <a:lnTo>
                        <a:pt x="33" y="6"/>
                      </a:lnTo>
                      <a:lnTo>
                        <a:pt x="33" y="14"/>
                      </a:lnTo>
                      <a:lnTo>
                        <a:pt x="33" y="20"/>
                      </a:lnTo>
                      <a:lnTo>
                        <a:pt x="34" y="27"/>
                      </a:lnTo>
                      <a:lnTo>
                        <a:pt x="33" y="33"/>
                      </a:lnTo>
                      <a:lnTo>
                        <a:pt x="33" y="39"/>
                      </a:lnTo>
                      <a:lnTo>
                        <a:pt x="30" y="44"/>
                      </a:lnTo>
                      <a:lnTo>
                        <a:pt x="27" y="49"/>
                      </a:lnTo>
                      <a:lnTo>
                        <a:pt x="22" y="51"/>
                      </a:lnTo>
                      <a:lnTo>
                        <a:pt x="15" y="53"/>
                      </a:lnTo>
                      <a:lnTo>
                        <a:pt x="6" y="53"/>
                      </a:lnTo>
                      <a:lnTo>
                        <a:pt x="0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5" name="Freeform 82"/>
                <p:cNvSpPr>
                  <a:spLocks/>
                </p:cNvSpPr>
                <p:nvPr/>
              </p:nvSpPr>
              <p:spPr bwMode="auto">
                <a:xfrm>
                  <a:off x="4598" y="3550"/>
                  <a:ext cx="11" cy="10"/>
                </a:xfrm>
                <a:custGeom>
                  <a:avLst/>
                  <a:gdLst>
                    <a:gd name="T0" fmla="*/ 0 w 45"/>
                    <a:gd name="T1" fmla="*/ 33 h 41"/>
                    <a:gd name="T2" fmla="*/ 5 w 45"/>
                    <a:gd name="T3" fmla="*/ 23 h 41"/>
                    <a:gd name="T4" fmla="*/ 12 w 45"/>
                    <a:gd name="T5" fmla="*/ 15 h 41"/>
                    <a:gd name="T6" fmla="*/ 20 w 45"/>
                    <a:gd name="T7" fmla="*/ 7 h 41"/>
                    <a:gd name="T8" fmla="*/ 28 w 45"/>
                    <a:gd name="T9" fmla="*/ 0 h 41"/>
                    <a:gd name="T10" fmla="*/ 31 w 45"/>
                    <a:gd name="T11" fmla="*/ 0 h 41"/>
                    <a:gd name="T12" fmla="*/ 36 w 45"/>
                    <a:gd name="T13" fmla="*/ 1 h 41"/>
                    <a:gd name="T14" fmla="*/ 41 w 45"/>
                    <a:gd name="T15" fmla="*/ 2 h 41"/>
                    <a:gd name="T16" fmla="*/ 45 w 45"/>
                    <a:gd name="T17" fmla="*/ 6 h 41"/>
                    <a:gd name="T18" fmla="*/ 41 w 45"/>
                    <a:gd name="T19" fmla="*/ 10 h 41"/>
                    <a:gd name="T20" fmla="*/ 38 w 45"/>
                    <a:gd name="T21" fmla="*/ 18 h 41"/>
                    <a:gd name="T22" fmla="*/ 33 w 45"/>
                    <a:gd name="T23" fmla="*/ 25 h 41"/>
                    <a:gd name="T24" fmla="*/ 29 w 45"/>
                    <a:gd name="T25" fmla="*/ 33 h 41"/>
                    <a:gd name="T26" fmla="*/ 22 w 45"/>
                    <a:gd name="T27" fmla="*/ 38 h 41"/>
                    <a:gd name="T28" fmla="*/ 15 w 45"/>
                    <a:gd name="T29" fmla="*/ 41 h 41"/>
                    <a:gd name="T30" fmla="*/ 8 w 45"/>
                    <a:gd name="T31" fmla="*/ 39 h 41"/>
                    <a:gd name="T32" fmla="*/ 0 w 45"/>
                    <a:gd name="T33" fmla="*/ 33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41">
                      <a:moveTo>
                        <a:pt x="0" y="33"/>
                      </a:moveTo>
                      <a:lnTo>
                        <a:pt x="5" y="23"/>
                      </a:lnTo>
                      <a:lnTo>
                        <a:pt x="12" y="15"/>
                      </a:lnTo>
                      <a:lnTo>
                        <a:pt x="20" y="7"/>
                      </a:lnTo>
                      <a:lnTo>
                        <a:pt x="28" y="0"/>
                      </a:lnTo>
                      <a:lnTo>
                        <a:pt x="31" y="0"/>
                      </a:lnTo>
                      <a:lnTo>
                        <a:pt x="36" y="1"/>
                      </a:lnTo>
                      <a:lnTo>
                        <a:pt x="41" y="2"/>
                      </a:lnTo>
                      <a:lnTo>
                        <a:pt x="45" y="6"/>
                      </a:lnTo>
                      <a:lnTo>
                        <a:pt x="41" y="10"/>
                      </a:lnTo>
                      <a:lnTo>
                        <a:pt x="38" y="18"/>
                      </a:lnTo>
                      <a:lnTo>
                        <a:pt x="33" y="25"/>
                      </a:lnTo>
                      <a:lnTo>
                        <a:pt x="29" y="33"/>
                      </a:lnTo>
                      <a:lnTo>
                        <a:pt x="22" y="38"/>
                      </a:lnTo>
                      <a:lnTo>
                        <a:pt x="15" y="41"/>
                      </a:lnTo>
                      <a:lnTo>
                        <a:pt x="8" y="39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6" name="Freeform 83"/>
                <p:cNvSpPr>
                  <a:spLocks/>
                </p:cNvSpPr>
                <p:nvPr/>
              </p:nvSpPr>
              <p:spPr bwMode="auto">
                <a:xfrm>
                  <a:off x="4638" y="3547"/>
                  <a:ext cx="9" cy="10"/>
                </a:xfrm>
                <a:custGeom>
                  <a:avLst/>
                  <a:gdLst>
                    <a:gd name="T0" fmla="*/ 0 w 34"/>
                    <a:gd name="T1" fmla="*/ 39 h 42"/>
                    <a:gd name="T2" fmla="*/ 3 w 34"/>
                    <a:gd name="T3" fmla="*/ 33 h 42"/>
                    <a:gd name="T4" fmla="*/ 6 w 34"/>
                    <a:gd name="T5" fmla="*/ 27 h 42"/>
                    <a:gd name="T6" fmla="*/ 9 w 34"/>
                    <a:gd name="T7" fmla="*/ 21 h 42"/>
                    <a:gd name="T8" fmla="*/ 12 w 34"/>
                    <a:gd name="T9" fmla="*/ 16 h 42"/>
                    <a:gd name="T10" fmla="*/ 15 w 34"/>
                    <a:gd name="T11" fmla="*/ 10 h 42"/>
                    <a:gd name="T12" fmla="*/ 20 w 34"/>
                    <a:gd name="T13" fmla="*/ 5 h 42"/>
                    <a:gd name="T14" fmla="*/ 26 w 34"/>
                    <a:gd name="T15" fmla="*/ 2 h 42"/>
                    <a:gd name="T16" fmla="*/ 34 w 34"/>
                    <a:gd name="T17" fmla="*/ 0 h 42"/>
                    <a:gd name="T18" fmla="*/ 31 w 34"/>
                    <a:gd name="T19" fmla="*/ 11 h 42"/>
                    <a:gd name="T20" fmla="*/ 26 w 34"/>
                    <a:gd name="T21" fmla="*/ 21 h 42"/>
                    <a:gd name="T22" fmla="*/ 18 w 34"/>
                    <a:gd name="T23" fmla="*/ 31 h 42"/>
                    <a:gd name="T24" fmla="*/ 13 w 34"/>
                    <a:gd name="T25" fmla="*/ 42 h 42"/>
                    <a:gd name="T26" fmla="*/ 0 w 34"/>
                    <a:gd name="T27" fmla="*/ 39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" h="42">
                      <a:moveTo>
                        <a:pt x="0" y="39"/>
                      </a:moveTo>
                      <a:lnTo>
                        <a:pt x="3" y="33"/>
                      </a:lnTo>
                      <a:lnTo>
                        <a:pt x="6" y="27"/>
                      </a:lnTo>
                      <a:lnTo>
                        <a:pt x="9" y="21"/>
                      </a:lnTo>
                      <a:lnTo>
                        <a:pt x="12" y="16"/>
                      </a:lnTo>
                      <a:lnTo>
                        <a:pt x="15" y="10"/>
                      </a:lnTo>
                      <a:lnTo>
                        <a:pt x="20" y="5"/>
                      </a:lnTo>
                      <a:lnTo>
                        <a:pt x="26" y="2"/>
                      </a:lnTo>
                      <a:lnTo>
                        <a:pt x="34" y="0"/>
                      </a:lnTo>
                      <a:lnTo>
                        <a:pt x="31" y="11"/>
                      </a:lnTo>
                      <a:lnTo>
                        <a:pt x="26" y="21"/>
                      </a:lnTo>
                      <a:lnTo>
                        <a:pt x="18" y="31"/>
                      </a:lnTo>
                      <a:lnTo>
                        <a:pt x="13" y="42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7" name="Freeform 84"/>
                <p:cNvSpPr>
                  <a:spLocks/>
                </p:cNvSpPr>
                <p:nvPr/>
              </p:nvSpPr>
              <p:spPr bwMode="auto">
                <a:xfrm>
                  <a:off x="4570" y="3549"/>
                  <a:ext cx="8" cy="8"/>
                </a:xfrm>
                <a:custGeom>
                  <a:avLst/>
                  <a:gdLst>
                    <a:gd name="T0" fmla="*/ 0 w 31"/>
                    <a:gd name="T1" fmla="*/ 21 h 35"/>
                    <a:gd name="T2" fmla="*/ 7 w 31"/>
                    <a:gd name="T3" fmla="*/ 11 h 35"/>
                    <a:gd name="T4" fmla="*/ 17 w 31"/>
                    <a:gd name="T5" fmla="*/ 0 h 35"/>
                    <a:gd name="T6" fmla="*/ 31 w 31"/>
                    <a:gd name="T7" fmla="*/ 8 h 35"/>
                    <a:gd name="T8" fmla="*/ 17 w 31"/>
                    <a:gd name="T9" fmla="*/ 35 h 35"/>
                    <a:gd name="T10" fmla="*/ 11 w 31"/>
                    <a:gd name="T11" fmla="*/ 32 h 35"/>
                    <a:gd name="T12" fmla="*/ 7 w 31"/>
                    <a:gd name="T13" fmla="*/ 31 h 35"/>
                    <a:gd name="T14" fmla="*/ 3 w 31"/>
                    <a:gd name="T15" fmla="*/ 27 h 35"/>
                    <a:gd name="T16" fmla="*/ 0 w 31"/>
                    <a:gd name="T17" fmla="*/ 2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" h="35">
                      <a:moveTo>
                        <a:pt x="0" y="21"/>
                      </a:moveTo>
                      <a:lnTo>
                        <a:pt x="7" y="11"/>
                      </a:lnTo>
                      <a:lnTo>
                        <a:pt x="17" y="0"/>
                      </a:lnTo>
                      <a:lnTo>
                        <a:pt x="31" y="8"/>
                      </a:lnTo>
                      <a:lnTo>
                        <a:pt x="17" y="35"/>
                      </a:lnTo>
                      <a:lnTo>
                        <a:pt x="11" y="32"/>
                      </a:lnTo>
                      <a:lnTo>
                        <a:pt x="7" y="31"/>
                      </a:lnTo>
                      <a:lnTo>
                        <a:pt x="3" y="27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8" name="Freeform 85"/>
                <p:cNvSpPr>
                  <a:spLocks/>
                </p:cNvSpPr>
                <p:nvPr/>
              </p:nvSpPr>
              <p:spPr bwMode="auto">
                <a:xfrm>
                  <a:off x="4518" y="3544"/>
                  <a:ext cx="13" cy="12"/>
                </a:xfrm>
                <a:custGeom>
                  <a:avLst/>
                  <a:gdLst>
                    <a:gd name="T0" fmla="*/ 0 w 53"/>
                    <a:gd name="T1" fmla="*/ 28 h 45"/>
                    <a:gd name="T2" fmla="*/ 1 w 53"/>
                    <a:gd name="T3" fmla="*/ 21 h 45"/>
                    <a:gd name="T4" fmla="*/ 7 w 53"/>
                    <a:gd name="T5" fmla="*/ 12 h 45"/>
                    <a:gd name="T6" fmla="*/ 14 w 53"/>
                    <a:gd name="T7" fmla="*/ 4 h 45"/>
                    <a:gd name="T8" fmla="*/ 22 w 53"/>
                    <a:gd name="T9" fmla="*/ 0 h 45"/>
                    <a:gd name="T10" fmla="*/ 29 w 53"/>
                    <a:gd name="T11" fmla="*/ 1 h 45"/>
                    <a:gd name="T12" fmla="*/ 37 w 53"/>
                    <a:gd name="T13" fmla="*/ 6 h 45"/>
                    <a:gd name="T14" fmla="*/ 44 w 53"/>
                    <a:gd name="T15" fmla="*/ 12 h 45"/>
                    <a:gd name="T16" fmla="*/ 53 w 53"/>
                    <a:gd name="T17" fmla="*/ 22 h 45"/>
                    <a:gd name="T18" fmla="*/ 32 w 53"/>
                    <a:gd name="T19" fmla="*/ 45 h 45"/>
                    <a:gd name="T20" fmla="*/ 24 w 53"/>
                    <a:gd name="T21" fmla="*/ 39 h 45"/>
                    <a:gd name="T22" fmla="*/ 16 w 53"/>
                    <a:gd name="T23" fmla="*/ 35 h 45"/>
                    <a:gd name="T24" fmla="*/ 8 w 53"/>
                    <a:gd name="T25" fmla="*/ 31 h 45"/>
                    <a:gd name="T26" fmla="*/ 0 w 53"/>
                    <a:gd name="T27" fmla="*/ 28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3" h="45">
                      <a:moveTo>
                        <a:pt x="0" y="28"/>
                      </a:moveTo>
                      <a:lnTo>
                        <a:pt x="1" y="21"/>
                      </a:lnTo>
                      <a:lnTo>
                        <a:pt x="7" y="12"/>
                      </a:lnTo>
                      <a:lnTo>
                        <a:pt x="14" y="4"/>
                      </a:lnTo>
                      <a:lnTo>
                        <a:pt x="22" y="0"/>
                      </a:lnTo>
                      <a:lnTo>
                        <a:pt x="29" y="1"/>
                      </a:lnTo>
                      <a:lnTo>
                        <a:pt x="37" y="6"/>
                      </a:lnTo>
                      <a:lnTo>
                        <a:pt x="44" y="12"/>
                      </a:lnTo>
                      <a:lnTo>
                        <a:pt x="53" y="22"/>
                      </a:lnTo>
                      <a:lnTo>
                        <a:pt x="32" y="45"/>
                      </a:lnTo>
                      <a:lnTo>
                        <a:pt x="24" y="39"/>
                      </a:lnTo>
                      <a:lnTo>
                        <a:pt x="16" y="35"/>
                      </a:lnTo>
                      <a:lnTo>
                        <a:pt x="8" y="31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9" name="Freeform 86"/>
                <p:cNvSpPr>
                  <a:spLocks/>
                </p:cNvSpPr>
                <p:nvPr/>
              </p:nvSpPr>
              <p:spPr bwMode="auto">
                <a:xfrm>
                  <a:off x="4589" y="3547"/>
                  <a:ext cx="7" cy="7"/>
                </a:xfrm>
                <a:custGeom>
                  <a:avLst/>
                  <a:gdLst>
                    <a:gd name="T0" fmla="*/ 0 w 28"/>
                    <a:gd name="T1" fmla="*/ 22 h 28"/>
                    <a:gd name="T2" fmla="*/ 2 w 28"/>
                    <a:gd name="T3" fmla="*/ 15 h 28"/>
                    <a:gd name="T4" fmla="*/ 6 w 28"/>
                    <a:gd name="T5" fmla="*/ 7 h 28"/>
                    <a:gd name="T6" fmla="*/ 9 w 28"/>
                    <a:gd name="T7" fmla="*/ 2 h 28"/>
                    <a:gd name="T8" fmla="*/ 14 w 28"/>
                    <a:gd name="T9" fmla="*/ 0 h 28"/>
                    <a:gd name="T10" fmla="*/ 28 w 28"/>
                    <a:gd name="T11" fmla="*/ 0 h 28"/>
                    <a:gd name="T12" fmla="*/ 14 w 28"/>
                    <a:gd name="T13" fmla="*/ 28 h 28"/>
                    <a:gd name="T14" fmla="*/ 0 w 28"/>
                    <a:gd name="T15" fmla="*/ 2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8" h="28">
                      <a:moveTo>
                        <a:pt x="0" y="22"/>
                      </a:moveTo>
                      <a:lnTo>
                        <a:pt x="2" y="15"/>
                      </a:lnTo>
                      <a:lnTo>
                        <a:pt x="6" y="7"/>
                      </a:lnTo>
                      <a:lnTo>
                        <a:pt x="9" y="2"/>
                      </a:lnTo>
                      <a:lnTo>
                        <a:pt x="14" y="0"/>
                      </a:lnTo>
                      <a:lnTo>
                        <a:pt x="28" y="0"/>
                      </a:lnTo>
                      <a:lnTo>
                        <a:pt x="14" y="28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0" name="Freeform 87"/>
                <p:cNvSpPr>
                  <a:spLocks/>
                </p:cNvSpPr>
                <p:nvPr/>
              </p:nvSpPr>
              <p:spPr bwMode="auto">
                <a:xfrm>
                  <a:off x="4540" y="3544"/>
                  <a:ext cx="8" cy="8"/>
                </a:xfrm>
                <a:custGeom>
                  <a:avLst/>
                  <a:gdLst>
                    <a:gd name="T0" fmla="*/ 0 w 33"/>
                    <a:gd name="T1" fmla="*/ 17 h 32"/>
                    <a:gd name="T2" fmla="*/ 5 w 33"/>
                    <a:gd name="T3" fmla="*/ 10 h 32"/>
                    <a:gd name="T4" fmla="*/ 11 w 33"/>
                    <a:gd name="T5" fmla="*/ 4 h 32"/>
                    <a:gd name="T6" fmla="*/ 17 w 33"/>
                    <a:gd name="T7" fmla="*/ 0 h 32"/>
                    <a:gd name="T8" fmla="*/ 25 w 33"/>
                    <a:gd name="T9" fmla="*/ 4 h 32"/>
                    <a:gd name="T10" fmla="*/ 29 w 33"/>
                    <a:gd name="T11" fmla="*/ 6 h 32"/>
                    <a:gd name="T12" fmla="*/ 32 w 33"/>
                    <a:gd name="T13" fmla="*/ 9 h 32"/>
                    <a:gd name="T14" fmla="*/ 33 w 33"/>
                    <a:gd name="T15" fmla="*/ 13 h 32"/>
                    <a:gd name="T16" fmla="*/ 33 w 33"/>
                    <a:gd name="T17" fmla="*/ 17 h 32"/>
                    <a:gd name="T18" fmla="*/ 28 w 33"/>
                    <a:gd name="T19" fmla="*/ 25 h 32"/>
                    <a:gd name="T20" fmla="*/ 21 w 33"/>
                    <a:gd name="T21" fmla="*/ 32 h 32"/>
                    <a:gd name="T22" fmla="*/ 14 w 33"/>
                    <a:gd name="T23" fmla="*/ 31 h 32"/>
                    <a:gd name="T24" fmla="*/ 7 w 33"/>
                    <a:gd name="T25" fmla="*/ 28 h 32"/>
                    <a:gd name="T26" fmla="*/ 3 w 33"/>
                    <a:gd name="T27" fmla="*/ 23 h 32"/>
                    <a:gd name="T28" fmla="*/ 0 w 33"/>
                    <a:gd name="T2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3" h="32">
                      <a:moveTo>
                        <a:pt x="0" y="17"/>
                      </a:moveTo>
                      <a:lnTo>
                        <a:pt x="5" y="10"/>
                      </a:lnTo>
                      <a:lnTo>
                        <a:pt x="11" y="4"/>
                      </a:lnTo>
                      <a:lnTo>
                        <a:pt x="17" y="0"/>
                      </a:lnTo>
                      <a:lnTo>
                        <a:pt x="25" y="4"/>
                      </a:lnTo>
                      <a:lnTo>
                        <a:pt x="29" y="6"/>
                      </a:lnTo>
                      <a:lnTo>
                        <a:pt x="32" y="9"/>
                      </a:lnTo>
                      <a:lnTo>
                        <a:pt x="33" y="13"/>
                      </a:lnTo>
                      <a:lnTo>
                        <a:pt x="33" y="17"/>
                      </a:lnTo>
                      <a:lnTo>
                        <a:pt x="28" y="25"/>
                      </a:lnTo>
                      <a:lnTo>
                        <a:pt x="21" y="32"/>
                      </a:lnTo>
                      <a:lnTo>
                        <a:pt x="14" y="31"/>
                      </a:lnTo>
                      <a:lnTo>
                        <a:pt x="7" y="28"/>
                      </a:lnTo>
                      <a:lnTo>
                        <a:pt x="3" y="23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" name="Freeform 88"/>
                <p:cNvSpPr>
                  <a:spLocks/>
                </p:cNvSpPr>
                <p:nvPr/>
              </p:nvSpPr>
              <p:spPr bwMode="auto">
                <a:xfrm>
                  <a:off x="4560" y="3539"/>
                  <a:ext cx="12" cy="12"/>
                </a:xfrm>
                <a:custGeom>
                  <a:avLst/>
                  <a:gdLst>
                    <a:gd name="T0" fmla="*/ 0 w 48"/>
                    <a:gd name="T1" fmla="*/ 30 h 48"/>
                    <a:gd name="T2" fmla="*/ 4 w 48"/>
                    <a:gd name="T3" fmla="*/ 20 h 48"/>
                    <a:gd name="T4" fmla="*/ 11 w 48"/>
                    <a:gd name="T5" fmla="*/ 13 h 48"/>
                    <a:gd name="T6" fmla="*/ 18 w 48"/>
                    <a:gd name="T7" fmla="*/ 6 h 48"/>
                    <a:gd name="T8" fmla="*/ 23 w 48"/>
                    <a:gd name="T9" fmla="*/ 0 h 48"/>
                    <a:gd name="T10" fmla="*/ 32 w 48"/>
                    <a:gd name="T11" fmla="*/ 2 h 48"/>
                    <a:gd name="T12" fmla="*/ 37 w 48"/>
                    <a:gd name="T13" fmla="*/ 7 h 48"/>
                    <a:gd name="T14" fmla="*/ 41 w 48"/>
                    <a:gd name="T15" fmla="*/ 14 h 48"/>
                    <a:gd name="T16" fmla="*/ 48 w 48"/>
                    <a:gd name="T17" fmla="*/ 20 h 48"/>
                    <a:gd name="T18" fmla="*/ 28 w 48"/>
                    <a:gd name="T19" fmla="*/ 48 h 48"/>
                    <a:gd name="T20" fmla="*/ 18 w 48"/>
                    <a:gd name="T21" fmla="*/ 45 h 48"/>
                    <a:gd name="T22" fmla="*/ 12 w 48"/>
                    <a:gd name="T23" fmla="*/ 38 h 48"/>
                    <a:gd name="T24" fmla="*/ 6 w 48"/>
                    <a:gd name="T25" fmla="*/ 32 h 48"/>
                    <a:gd name="T26" fmla="*/ 0 w 48"/>
                    <a:gd name="T27" fmla="*/ 3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8" h="48">
                      <a:moveTo>
                        <a:pt x="0" y="30"/>
                      </a:moveTo>
                      <a:lnTo>
                        <a:pt x="4" y="20"/>
                      </a:lnTo>
                      <a:lnTo>
                        <a:pt x="11" y="13"/>
                      </a:lnTo>
                      <a:lnTo>
                        <a:pt x="18" y="6"/>
                      </a:lnTo>
                      <a:lnTo>
                        <a:pt x="23" y="0"/>
                      </a:lnTo>
                      <a:lnTo>
                        <a:pt x="32" y="2"/>
                      </a:lnTo>
                      <a:lnTo>
                        <a:pt x="37" y="7"/>
                      </a:lnTo>
                      <a:lnTo>
                        <a:pt x="41" y="14"/>
                      </a:lnTo>
                      <a:lnTo>
                        <a:pt x="48" y="20"/>
                      </a:lnTo>
                      <a:lnTo>
                        <a:pt x="28" y="48"/>
                      </a:lnTo>
                      <a:lnTo>
                        <a:pt x="18" y="45"/>
                      </a:lnTo>
                      <a:lnTo>
                        <a:pt x="12" y="38"/>
                      </a:lnTo>
                      <a:lnTo>
                        <a:pt x="6" y="32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" name="Freeform 89"/>
                <p:cNvSpPr>
                  <a:spLocks/>
                </p:cNvSpPr>
                <p:nvPr/>
              </p:nvSpPr>
              <p:spPr bwMode="auto">
                <a:xfrm>
                  <a:off x="4623" y="3544"/>
                  <a:ext cx="7" cy="6"/>
                </a:xfrm>
                <a:custGeom>
                  <a:avLst/>
                  <a:gdLst>
                    <a:gd name="T0" fmla="*/ 0 w 28"/>
                    <a:gd name="T1" fmla="*/ 14 h 22"/>
                    <a:gd name="T2" fmla="*/ 4 w 28"/>
                    <a:gd name="T3" fmla="*/ 4 h 22"/>
                    <a:gd name="T4" fmla="*/ 15 w 28"/>
                    <a:gd name="T5" fmla="*/ 0 h 22"/>
                    <a:gd name="T6" fmla="*/ 28 w 28"/>
                    <a:gd name="T7" fmla="*/ 0 h 22"/>
                    <a:gd name="T8" fmla="*/ 15 w 28"/>
                    <a:gd name="T9" fmla="*/ 22 h 22"/>
                    <a:gd name="T10" fmla="*/ 0 w 28"/>
                    <a:gd name="T11" fmla="*/ 14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8" h="22">
                      <a:moveTo>
                        <a:pt x="0" y="14"/>
                      </a:moveTo>
                      <a:lnTo>
                        <a:pt x="4" y="4"/>
                      </a:lnTo>
                      <a:lnTo>
                        <a:pt x="15" y="0"/>
                      </a:lnTo>
                      <a:lnTo>
                        <a:pt x="28" y="0"/>
                      </a:lnTo>
                      <a:lnTo>
                        <a:pt x="15" y="22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3" name="Freeform 90"/>
                <p:cNvSpPr>
                  <a:spLocks/>
                </p:cNvSpPr>
                <p:nvPr/>
              </p:nvSpPr>
              <p:spPr bwMode="auto">
                <a:xfrm>
                  <a:off x="4505" y="3532"/>
                  <a:ext cx="13" cy="14"/>
                </a:xfrm>
                <a:custGeom>
                  <a:avLst/>
                  <a:gdLst>
                    <a:gd name="T0" fmla="*/ 0 w 51"/>
                    <a:gd name="T1" fmla="*/ 28 h 54"/>
                    <a:gd name="T2" fmla="*/ 24 w 51"/>
                    <a:gd name="T3" fmla="*/ 0 h 54"/>
                    <a:gd name="T4" fmla="*/ 51 w 51"/>
                    <a:gd name="T5" fmla="*/ 28 h 54"/>
                    <a:gd name="T6" fmla="*/ 46 w 51"/>
                    <a:gd name="T7" fmla="*/ 41 h 54"/>
                    <a:gd name="T8" fmla="*/ 39 w 51"/>
                    <a:gd name="T9" fmla="*/ 50 h 54"/>
                    <a:gd name="T10" fmla="*/ 30 w 51"/>
                    <a:gd name="T11" fmla="*/ 53 h 54"/>
                    <a:gd name="T12" fmla="*/ 22 w 51"/>
                    <a:gd name="T13" fmla="*/ 54 h 54"/>
                    <a:gd name="T14" fmla="*/ 13 w 51"/>
                    <a:gd name="T15" fmla="*/ 50 h 54"/>
                    <a:gd name="T16" fmla="*/ 5 w 51"/>
                    <a:gd name="T17" fmla="*/ 45 h 54"/>
                    <a:gd name="T18" fmla="*/ 0 w 51"/>
                    <a:gd name="T19" fmla="*/ 36 h 54"/>
                    <a:gd name="T20" fmla="*/ 0 w 51"/>
                    <a:gd name="T21" fmla="*/ 28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1" h="54">
                      <a:moveTo>
                        <a:pt x="0" y="28"/>
                      </a:moveTo>
                      <a:lnTo>
                        <a:pt x="24" y="0"/>
                      </a:lnTo>
                      <a:lnTo>
                        <a:pt x="51" y="28"/>
                      </a:lnTo>
                      <a:lnTo>
                        <a:pt x="46" y="41"/>
                      </a:lnTo>
                      <a:lnTo>
                        <a:pt x="39" y="50"/>
                      </a:lnTo>
                      <a:lnTo>
                        <a:pt x="30" y="53"/>
                      </a:lnTo>
                      <a:lnTo>
                        <a:pt x="22" y="54"/>
                      </a:lnTo>
                      <a:lnTo>
                        <a:pt x="13" y="50"/>
                      </a:lnTo>
                      <a:lnTo>
                        <a:pt x="5" y="45"/>
                      </a:lnTo>
                      <a:lnTo>
                        <a:pt x="0" y="36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4" name="Freeform 91"/>
                <p:cNvSpPr>
                  <a:spLocks/>
                </p:cNvSpPr>
                <p:nvPr/>
              </p:nvSpPr>
              <p:spPr bwMode="auto">
                <a:xfrm>
                  <a:off x="4579" y="3538"/>
                  <a:ext cx="6" cy="6"/>
                </a:xfrm>
                <a:custGeom>
                  <a:avLst/>
                  <a:gdLst>
                    <a:gd name="T0" fmla="*/ 0 w 24"/>
                    <a:gd name="T1" fmla="*/ 13 h 21"/>
                    <a:gd name="T2" fmla="*/ 6 w 24"/>
                    <a:gd name="T3" fmla="*/ 6 h 21"/>
                    <a:gd name="T4" fmla="*/ 10 w 24"/>
                    <a:gd name="T5" fmla="*/ 0 h 21"/>
                    <a:gd name="T6" fmla="*/ 18 w 24"/>
                    <a:gd name="T7" fmla="*/ 3 h 21"/>
                    <a:gd name="T8" fmla="*/ 24 w 24"/>
                    <a:gd name="T9" fmla="*/ 10 h 21"/>
                    <a:gd name="T10" fmla="*/ 22 w 24"/>
                    <a:gd name="T11" fmla="*/ 17 h 21"/>
                    <a:gd name="T12" fmla="*/ 15 w 24"/>
                    <a:gd name="T13" fmla="*/ 21 h 21"/>
                    <a:gd name="T14" fmla="*/ 6 w 24"/>
                    <a:gd name="T15" fmla="*/ 20 h 21"/>
                    <a:gd name="T16" fmla="*/ 0 w 24"/>
                    <a:gd name="T17" fmla="*/ 13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21">
                      <a:moveTo>
                        <a:pt x="0" y="13"/>
                      </a:moveTo>
                      <a:lnTo>
                        <a:pt x="6" y="6"/>
                      </a:lnTo>
                      <a:lnTo>
                        <a:pt x="10" y="0"/>
                      </a:lnTo>
                      <a:lnTo>
                        <a:pt x="18" y="3"/>
                      </a:lnTo>
                      <a:lnTo>
                        <a:pt x="24" y="10"/>
                      </a:lnTo>
                      <a:lnTo>
                        <a:pt x="22" y="17"/>
                      </a:lnTo>
                      <a:lnTo>
                        <a:pt x="15" y="21"/>
                      </a:lnTo>
                      <a:lnTo>
                        <a:pt x="6" y="2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5" name="Freeform 92"/>
                <p:cNvSpPr>
                  <a:spLocks/>
                </p:cNvSpPr>
                <p:nvPr/>
              </p:nvSpPr>
              <p:spPr bwMode="auto">
                <a:xfrm>
                  <a:off x="4531" y="3534"/>
                  <a:ext cx="8" cy="10"/>
                </a:xfrm>
                <a:custGeom>
                  <a:avLst/>
                  <a:gdLst>
                    <a:gd name="T0" fmla="*/ 0 w 34"/>
                    <a:gd name="T1" fmla="*/ 11 h 39"/>
                    <a:gd name="T2" fmla="*/ 3 w 34"/>
                    <a:gd name="T3" fmla="*/ 3 h 39"/>
                    <a:gd name="T4" fmla="*/ 7 w 34"/>
                    <a:gd name="T5" fmla="*/ 0 h 39"/>
                    <a:gd name="T6" fmla="*/ 11 w 34"/>
                    <a:gd name="T7" fmla="*/ 1 h 39"/>
                    <a:gd name="T8" fmla="*/ 15 w 34"/>
                    <a:gd name="T9" fmla="*/ 5 h 39"/>
                    <a:gd name="T10" fmla="*/ 19 w 34"/>
                    <a:gd name="T11" fmla="*/ 9 h 39"/>
                    <a:gd name="T12" fmla="*/ 24 w 34"/>
                    <a:gd name="T13" fmla="*/ 15 h 39"/>
                    <a:gd name="T14" fmla="*/ 28 w 34"/>
                    <a:gd name="T15" fmla="*/ 17 h 39"/>
                    <a:gd name="T16" fmla="*/ 34 w 34"/>
                    <a:gd name="T17" fmla="*/ 19 h 39"/>
                    <a:gd name="T18" fmla="*/ 20 w 34"/>
                    <a:gd name="T19" fmla="*/ 39 h 39"/>
                    <a:gd name="T20" fmla="*/ 14 w 34"/>
                    <a:gd name="T21" fmla="*/ 31 h 39"/>
                    <a:gd name="T22" fmla="*/ 8 w 34"/>
                    <a:gd name="T23" fmla="*/ 25 h 39"/>
                    <a:gd name="T24" fmla="*/ 3 w 34"/>
                    <a:gd name="T25" fmla="*/ 18 h 39"/>
                    <a:gd name="T26" fmla="*/ 0 w 34"/>
                    <a:gd name="T27" fmla="*/ 11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" h="39">
                      <a:moveTo>
                        <a:pt x="0" y="11"/>
                      </a:moveTo>
                      <a:lnTo>
                        <a:pt x="3" y="3"/>
                      </a:lnTo>
                      <a:lnTo>
                        <a:pt x="7" y="0"/>
                      </a:lnTo>
                      <a:lnTo>
                        <a:pt x="11" y="1"/>
                      </a:lnTo>
                      <a:lnTo>
                        <a:pt x="15" y="5"/>
                      </a:lnTo>
                      <a:lnTo>
                        <a:pt x="19" y="9"/>
                      </a:lnTo>
                      <a:lnTo>
                        <a:pt x="24" y="15"/>
                      </a:lnTo>
                      <a:lnTo>
                        <a:pt x="28" y="17"/>
                      </a:lnTo>
                      <a:lnTo>
                        <a:pt x="34" y="19"/>
                      </a:lnTo>
                      <a:lnTo>
                        <a:pt x="20" y="39"/>
                      </a:lnTo>
                      <a:lnTo>
                        <a:pt x="14" y="31"/>
                      </a:lnTo>
                      <a:lnTo>
                        <a:pt x="8" y="25"/>
                      </a:lnTo>
                      <a:lnTo>
                        <a:pt x="3" y="18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6" name="Freeform 93"/>
                <p:cNvSpPr>
                  <a:spLocks/>
                </p:cNvSpPr>
                <p:nvPr/>
              </p:nvSpPr>
              <p:spPr bwMode="auto">
                <a:xfrm>
                  <a:off x="4551" y="3532"/>
                  <a:ext cx="10" cy="9"/>
                </a:xfrm>
                <a:custGeom>
                  <a:avLst/>
                  <a:gdLst>
                    <a:gd name="T0" fmla="*/ 0 w 41"/>
                    <a:gd name="T1" fmla="*/ 27 h 37"/>
                    <a:gd name="T2" fmla="*/ 2 w 41"/>
                    <a:gd name="T3" fmla="*/ 22 h 37"/>
                    <a:gd name="T4" fmla="*/ 5 w 41"/>
                    <a:gd name="T5" fmla="*/ 16 h 37"/>
                    <a:gd name="T6" fmla="*/ 9 w 41"/>
                    <a:gd name="T7" fmla="*/ 11 h 37"/>
                    <a:gd name="T8" fmla="*/ 14 w 41"/>
                    <a:gd name="T9" fmla="*/ 7 h 37"/>
                    <a:gd name="T10" fmla="*/ 19 w 41"/>
                    <a:gd name="T11" fmla="*/ 3 h 37"/>
                    <a:gd name="T12" fmla="*/ 25 w 41"/>
                    <a:gd name="T13" fmla="*/ 1 h 37"/>
                    <a:gd name="T14" fmla="*/ 31 w 41"/>
                    <a:gd name="T15" fmla="*/ 0 h 37"/>
                    <a:gd name="T16" fmla="*/ 38 w 41"/>
                    <a:gd name="T17" fmla="*/ 2 h 37"/>
                    <a:gd name="T18" fmla="*/ 41 w 41"/>
                    <a:gd name="T19" fmla="*/ 5 h 37"/>
                    <a:gd name="T20" fmla="*/ 37 w 41"/>
                    <a:gd name="T21" fmla="*/ 8 h 37"/>
                    <a:gd name="T22" fmla="*/ 33 w 41"/>
                    <a:gd name="T23" fmla="*/ 15 h 37"/>
                    <a:gd name="T24" fmla="*/ 28 w 41"/>
                    <a:gd name="T25" fmla="*/ 23 h 37"/>
                    <a:gd name="T26" fmla="*/ 24 w 41"/>
                    <a:gd name="T27" fmla="*/ 30 h 37"/>
                    <a:gd name="T28" fmla="*/ 19 w 41"/>
                    <a:gd name="T29" fmla="*/ 35 h 37"/>
                    <a:gd name="T30" fmla="*/ 13 w 41"/>
                    <a:gd name="T31" fmla="*/ 37 h 37"/>
                    <a:gd name="T32" fmla="*/ 6 w 41"/>
                    <a:gd name="T33" fmla="*/ 34 h 37"/>
                    <a:gd name="T34" fmla="*/ 0 w 41"/>
                    <a:gd name="T35" fmla="*/ 2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1" h="37">
                      <a:moveTo>
                        <a:pt x="0" y="27"/>
                      </a:moveTo>
                      <a:lnTo>
                        <a:pt x="2" y="22"/>
                      </a:lnTo>
                      <a:lnTo>
                        <a:pt x="5" y="16"/>
                      </a:lnTo>
                      <a:lnTo>
                        <a:pt x="9" y="11"/>
                      </a:lnTo>
                      <a:lnTo>
                        <a:pt x="14" y="7"/>
                      </a:lnTo>
                      <a:lnTo>
                        <a:pt x="19" y="3"/>
                      </a:lnTo>
                      <a:lnTo>
                        <a:pt x="25" y="1"/>
                      </a:lnTo>
                      <a:lnTo>
                        <a:pt x="31" y="0"/>
                      </a:lnTo>
                      <a:lnTo>
                        <a:pt x="38" y="2"/>
                      </a:lnTo>
                      <a:lnTo>
                        <a:pt x="41" y="5"/>
                      </a:lnTo>
                      <a:lnTo>
                        <a:pt x="37" y="8"/>
                      </a:lnTo>
                      <a:lnTo>
                        <a:pt x="33" y="15"/>
                      </a:lnTo>
                      <a:lnTo>
                        <a:pt x="28" y="23"/>
                      </a:lnTo>
                      <a:lnTo>
                        <a:pt x="24" y="30"/>
                      </a:lnTo>
                      <a:lnTo>
                        <a:pt x="19" y="35"/>
                      </a:lnTo>
                      <a:lnTo>
                        <a:pt x="13" y="37"/>
                      </a:lnTo>
                      <a:lnTo>
                        <a:pt x="6" y="34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7" name="Freeform 94"/>
                <p:cNvSpPr>
                  <a:spLocks/>
                </p:cNvSpPr>
                <p:nvPr/>
              </p:nvSpPr>
              <p:spPr bwMode="auto">
                <a:xfrm>
                  <a:off x="4571" y="3530"/>
                  <a:ext cx="7" cy="7"/>
                </a:xfrm>
                <a:custGeom>
                  <a:avLst/>
                  <a:gdLst>
                    <a:gd name="T0" fmla="*/ 2 w 24"/>
                    <a:gd name="T1" fmla="*/ 5 h 29"/>
                    <a:gd name="T2" fmla="*/ 7 w 24"/>
                    <a:gd name="T3" fmla="*/ 0 h 29"/>
                    <a:gd name="T4" fmla="*/ 12 w 24"/>
                    <a:gd name="T5" fmla="*/ 1 h 29"/>
                    <a:gd name="T6" fmla="*/ 17 w 24"/>
                    <a:gd name="T7" fmla="*/ 6 h 29"/>
                    <a:gd name="T8" fmla="*/ 23 w 24"/>
                    <a:gd name="T9" fmla="*/ 14 h 29"/>
                    <a:gd name="T10" fmla="*/ 24 w 24"/>
                    <a:gd name="T11" fmla="*/ 22 h 29"/>
                    <a:gd name="T12" fmla="*/ 19 w 24"/>
                    <a:gd name="T13" fmla="*/ 29 h 29"/>
                    <a:gd name="T14" fmla="*/ 11 w 24"/>
                    <a:gd name="T15" fmla="*/ 23 h 29"/>
                    <a:gd name="T16" fmla="*/ 4 w 24"/>
                    <a:gd name="T17" fmla="*/ 19 h 29"/>
                    <a:gd name="T18" fmla="*/ 0 w 24"/>
                    <a:gd name="T19" fmla="*/ 12 h 29"/>
                    <a:gd name="T20" fmla="*/ 2 w 24"/>
                    <a:gd name="T21" fmla="*/ 5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4" h="29">
                      <a:moveTo>
                        <a:pt x="2" y="5"/>
                      </a:moveTo>
                      <a:lnTo>
                        <a:pt x="7" y="0"/>
                      </a:lnTo>
                      <a:lnTo>
                        <a:pt x="12" y="1"/>
                      </a:lnTo>
                      <a:lnTo>
                        <a:pt x="17" y="6"/>
                      </a:lnTo>
                      <a:lnTo>
                        <a:pt x="23" y="14"/>
                      </a:lnTo>
                      <a:lnTo>
                        <a:pt x="24" y="22"/>
                      </a:lnTo>
                      <a:lnTo>
                        <a:pt x="19" y="29"/>
                      </a:lnTo>
                      <a:lnTo>
                        <a:pt x="11" y="23"/>
                      </a:lnTo>
                      <a:lnTo>
                        <a:pt x="4" y="19"/>
                      </a:lnTo>
                      <a:lnTo>
                        <a:pt x="0" y="12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8" name="Freeform 95"/>
                <p:cNvSpPr>
                  <a:spLocks/>
                </p:cNvSpPr>
                <p:nvPr/>
              </p:nvSpPr>
              <p:spPr bwMode="auto">
                <a:xfrm>
                  <a:off x="4538" y="3527"/>
                  <a:ext cx="12" cy="6"/>
                </a:xfrm>
                <a:custGeom>
                  <a:avLst/>
                  <a:gdLst>
                    <a:gd name="T0" fmla="*/ 0 w 48"/>
                    <a:gd name="T1" fmla="*/ 15 h 25"/>
                    <a:gd name="T2" fmla="*/ 3 w 48"/>
                    <a:gd name="T3" fmla="*/ 8 h 25"/>
                    <a:gd name="T4" fmla="*/ 8 w 48"/>
                    <a:gd name="T5" fmla="*/ 3 h 25"/>
                    <a:gd name="T6" fmla="*/ 14 w 48"/>
                    <a:gd name="T7" fmla="*/ 0 h 25"/>
                    <a:gd name="T8" fmla="*/ 21 w 48"/>
                    <a:gd name="T9" fmla="*/ 0 h 25"/>
                    <a:gd name="T10" fmla="*/ 27 w 48"/>
                    <a:gd name="T11" fmla="*/ 0 h 25"/>
                    <a:gd name="T12" fmla="*/ 34 w 48"/>
                    <a:gd name="T13" fmla="*/ 2 h 25"/>
                    <a:gd name="T14" fmla="*/ 41 w 48"/>
                    <a:gd name="T15" fmla="*/ 4 h 25"/>
                    <a:gd name="T16" fmla="*/ 48 w 48"/>
                    <a:gd name="T17" fmla="*/ 9 h 25"/>
                    <a:gd name="T18" fmla="*/ 45 w 48"/>
                    <a:gd name="T19" fmla="*/ 15 h 25"/>
                    <a:gd name="T20" fmla="*/ 41 w 48"/>
                    <a:gd name="T21" fmla="*/ 20 h 25"/>
                    <a:gd name="T22" fmla="*/ 35 w 48"/>
                    <a:gd name="T23" fmla="*/ 23 h 25"/>
                    <a:gd name="T24" fmla="*/ 29 w 48"/>
                    <a:gd name="T25" fmla="*/ 25 h 25"/>
                    <a:gd name="T26" fmla="*/ 21 w 48"/>
                    <a:gd name="T27" fmla="*/ 25 h 25"/>
                    <a:gd name="T28" fmla="*/ 13 w 48"/>
                    <a:gd name="T29" fmla="*/ 23 h 25"/>
                    <a:gd name="T30" fmla="*/ 6 w 48"/>
                    <a:gd name="T31" fmla="*/ 20 h 25"/>
                    <a:gd name="T32" fmla="*/ 0 w 48"/>
                    <a:gd name="T33" fmla="*/ 1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" h="25">
                      <a:moveTo>
                        <a:pt x="0" y="15"/>
                      </a:moveTo>
                      <a:lnTo>
                        <a:pt x="3" y="8"/>
                      </a:lnTo>
                      <a:lnTo>
                        <a:pt x="8" y="3"/>
                      </a:lnTo>
                      <a:lnTo>
                        <a:pt x="14" y="0"/>
                      </a:lnTo>
                      <a:lnTo>
                        <a:pt x="21" y="0"/>
                      </a:lnTo>
                      <a:lnTo>
                        <a:pt x="27" y="0"/>
                      </a:lnTo>
                      <a:lnTo>
                        <a:pt x="34" y="2"/>
                      </a:lnTo>
                      <a:lnTo>
                        <a:pt x="41" y="4"/>
                      </a:lnTo>
                      <a:lnTo>
                        <a:pt x="48" y="9"/>
                      </a:lnTo>
                      <a:lnTo>
                        <a:pt x="45" y="15"/>
                      </a:lnTo>
                      <a:lnTo>
                        <a:pt x="41" y="20"/>
                      </a:lnTo>
                      <a:lnTo>
                        <a:pt x="35" y="23"/>
                      </a:lnTo>
                      <a:lnTo>
                        <a:pt x="29" y="25"/>
                      </a:lnTo>
                      <a:lnTo>
                        <a:pt x="21" y="25"/>
                      </a:lnTo>
                      <a:lnTo>
                        <a:pt x="13" y="23"/>
                      </a:lnTo>
                      <a:lnTo>
                        <a:pt x="6" y="20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9" name="Freeform 96"/>
                <p:cNvSpPr>
                  <a:spLocks/>
                </p:cNvSpPr>
                <p:nvPr/>
              </p:nvSpPr>
              <p:spPr bwMode="auto">
                <a:xfrm>
                  <a:off x="4517" y="3521"/>
                  <a:ext cx="15" cy="11"/>
                </a:xfrm>
                <a:custGeom>
                  <a:avLst/>
                  <a:gdLst>
                    <a:gd name="T0" fmla="*/ 0 w 63"/>
                    <a:gd name="T1" fmla="*/ 20 h 41"/>
                    <a:gd name="T2" fmla="*/ 6 w 63"/>
                    <a:gd name="T3" fmla="*/ 10 h 41"/>
                    <a:gd name="T4" fmla="*/ 14 w 63"/>
                    <a:gd name="T5" fmla="*/ 5 h 41"/>
                    <a:gd name="T6" fmla="*/ 21 w 63"/>
                    <a:gd name="T7" fmla="*/ 2 h 41"/>
                    <a:gd name="T8" fmla="*/ 30 w 63"/>
                    <a:gd name="T9" fmla="*/ 1 h 41"/>
                    <a:gd name="T10" fmla="*/ 38 w 63"/>
                    <a:gd name="T11" fmla="*/ 0 h 41"/>
                    <a:gd name="T12" fmla="*/ 46 w 63"/>
                    <a:gd name="T13" fmla="*/ 2 h 41"/>
                    <a:gd name="T14" fmla="*/ 54 w 63"/>
                    <a:gd name="T15" fmla="*/ 5 h 41"/>
                    <a:gd name="T16" fmla="*/ 63 w 63"/>
                    <a:gd name="T17" fmla="*/ 9 h 41"/>
                    <a:gd name="T18" fmla="*/ 35 w 63"/>
                    <a:gd name="T19" fmla="*/ 41 h 41"/>
                    <a:gd name="T20" fmla="*/ 0 w 63"/>
                    <a:gd name="T21" fmla="*/ 2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3" h="41">
                      <a:moveTo>
                        <a:pt x="0" y="20"/>
                      </a:moveTo>
                      <a:lnTo>
                        <a:pt x="6" y="10"/>
                      </a:lnTo>
                      <a:lnTo>
                        <a:pt x="14" y="5"/>
                      </a:lnTo>
                      <a:lnTo>
                        <a:pt x="21" y="2"/>
                      </a:lnTo>
                      <a:lnTo>
                        <a:pt x="30" y="1"/>
                      </a:lnTo>
                      <a:lnTo>
                        <a:pt x="38" y="0"/>
                      </a:lnTo>
                      <a:lnTo>
                        <a:pt x="46" y="2"/>
                      </a:lnTo>
                      <a:lnTo>
                        <a:pt x="54" y="5"/>
                      </a:lnTo>
                      <a:lnTo>
                        <a:pt x="63" y="9"/>
                      </a:lnTo>
                      <a:lnTo>
                        <a:pt x="35" y="41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0" name="Freeform 97"/>
                <p:cNvSpPr>
                  <a:spLocks/>
                </p:cNvSpPr>
                <p:nvPr/>
              </p:nvSpPr>
              <p:spPr bwMode="auto">
                <a:xfrm>
                  <a:off x="4563" y="3523"/>
                  <a:ext cx="5" cy="6"/>
                </a:xfrm>
                <a:custGeom>
                  <a:avLst/>
                  <a:gdLst>
                    <a:gd name="T0" fmla="*/ 0 w 23"/>
                    <a:gd name="T1" fmla="*/ 12 h 26"/>
                    <a:gd name="T2" fmla="*/ 2 w 23"/>
                    <a:gd name="T3" fmla="*/ 8 h 26"/>
                    <a:gd name="T4" fmla="*/ 5 w 23"/>
                    <a:gd name="T5" fmla="*/ 3 h 26"/>
                    <a:gd name="T6" fmla="*/ 10 w 23"/>
                    <a:gd name="T7" fmla="*/ 0 h 26"/>
                    <a:gd name="T8" fmla="*/ 18 w 23"/>
                    <a:gd name="T9" fmla="*/ 1 h 26"/>
                    <a:gd name="T10" fmla="*/ 23 w 23"/>
                    <a:gd name="T11" fmla="*/ 6 h 26"/>
                    <a:gd name="T12" fmla="*/ 23 w 23"/>
                    <a:gd name="T13" fmla="*/ 14 h 26"/>
                    <a:gd name="T14" fmla="*/ 18 w 23"/>
                    <a:gd name="T15" fmla="*/ 20 h 26"/>
                    <a:gd name="T16" fmla="*/ 13 w 23"/>
                    <a:gd name="T17" fmla="*/ 26 h 26"/>
                    <a:gd name="T18" fmla="*/ 8 w 23"/>
                    <a:gd name="T19" fmla="*/ 21 h 26"/>
                    <a:gd name="T20" fmla="*/ 4 w 23"/>
                    <a:gd name="T21" fmla="*/ 19 h 26"/>
                    <a:gd name="T22" fmla="*/ 0 w 23"/>
                    <a:gd name="T23" fmla="*/ 15 h 26"/>
                    <a:gd name="T24" fmla="*/ 0 w 23"/>
                    <a:gd name="T25" fmla="*/ 1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26">
                      <a:moveTo>
                        <a:pt x="0" y="12"/>
                      </a:moveTo>
                      <a:lnTo>
                        <a:pt x="2" y="8"/>
                      </a:lnTo>
                      <a:lnTo>
                        <a:pt x="5" y="3"/>
                      </a:lnTo>
                      <a:lnTo>
                        <a:pt x="10" y="0"/>
                      </a:lnTo>
                      <a:lnTo>
                        <a:pt x="18" y="1"/>
                      </a:lnTo>
                      <a:lnTo>
                        <a:pt x="23" y="6"/>
                      </a:lnTo>
                      <a:lnTo>
                        <a:pt x="23" y="14"/>
                      </a:lnTo>
                      <a:lnTo>
                        <a:pt x="18" y="20"/>
                      </a:lnTo>
                      <a:lnTo>
                        <a:pt x="13" y="26"/>
                      </a:lnTo>
                      <a:lnTo>
                        <a:pt x="8" y="21"/>
                      </a:lnTo>
                      <a:lnTo>
                        <a:pt x="4" y="19"/>
                      </a:lnTo>
                      <a:lnTo>
                        <a:pt x="0" y="15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1" name="Freeform 98"/>
                <p:cNvSpPr>
                  <a:spLocks/>
                </p:cNvSpPr>
                <p:nvPr/>
              </p:nvSpPr>
              <p:spPr bwMode="auto">
                <a:xfrm>
                  <a:off x="4578" y="3517"/>
                  <a:ext cx="7" cy="10"/>
                </a:xfrm>
                <a:custGeom>
                  <a:avLst/>
                  <a:gdLst>
                    <a:gd name="T0" fmla="*/ 0 w 27"/>
                    <a:gd name="T1" fmla="*/ 32 h 42"/>
                    <a:gd name="T2" fmla="*/ 3 w 27"/>
                    <a:gd name="T3" fmla="*/ 21 h 42"/>
                    <a:gd name="T4" fmla="*/ 9 w 27"/>
                    <a:gd name="T5" fmla="*/ 14 h 42"/>
                    <a:gd name="T6" fmla="*/ 13 w 27"/>
                    <a:gd name="T7" fmla="*/ 7 h 42"/>
                    <a:gd name="T8" fmla="*/ 18 w 27"/>
                    <a:gd name="T9" fmla="*/ 0 h 42"/>
                    <a:gd name="T10" fmla="*/ 24 w 27"/>
                    <a:gd name="T11" fmla="*/ 3 h 42"/>
                    <a:gd name="T12" fmla="*/ 27 w 27"/>
                    <a:gd name="T13" fmla="*/ 8 h 42"/>
                    <a:gd name="T14" fmla="*/ 27 w 27"/>
                    <a:gd name="T15" fmla="*/ 13 h 42"/>
                    <a:gd name="T16" fmla="*/ 26 w 27"/>
                    <a:gd name="T17" fmla="*/ 19 h 42"/>
                    <a:gd name="T18" fmla="*/ 22 w 27"/>
                    <a:gd name="T19" fmla="*/ 24 h 42"/>
                    <a:gd name="T20" fmla="*/ 19 w 27"/>
                    <a:gd name="T21" fmla="*/ 31 h 42"/>
                    <a:gd name="T22" fmla="*/ 16 w 27"/>
                    <a:gd name="T23" fmla="*/ 36 h 42"/>
                    <a:gd name="T24" fmla="*/ 14 w 27"/>
                    <a:gd name="T25" fmla="*/ 42 h 42"/>
                    <a:gd name="T26" fmla="*/ 7 w 27"/>
                    <a:gd name="T27" fmla="*/ 38 h 42"/>
                    <a:gd name="T28" fmla="*/ 0 w 27"/>
                    <a:gd name="T29" fmla="*/ 3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7" h="42">
                      <a:moveTo>
                        <a:pt x="0" y="32"/>
                      </a:moveTo>
                      <a:lnTo>
                        <a:pt x="3" y="21"/>
                      </a:lnTo>
                      <a:lnTo>
                        <a:pt x="9" y="14"/>
                      </a:lnTo>
                      <a:lnTo>
                        <a:pt x="13" y="7"/>
                      </a:lnTo>
                      <a:lnTo>
                        <a:pt x="18" y="0"/>
                      </a:lnTo>
                      <a:lnTo>
                        <a:pt x="24" y="3"/>
                      </a:lnTo>
                      <a:lnTo>
                        <a:pt x="27" y="8"/>
                      </a:lnTo>
                      <a:lnTo>
                        <a:pt x="27" y="13"/>
                      </a:lnTo>
                      <a:lnTo>
                        <a:pt x="26" y="19"/>
                      </a:lnTo>
                      <a:lnTo>
                        <a:pt x="22" y="24"/>
                      </a:lnTo>
                      <a:lnTo>
                        <a:pt x="19" y="31"/>
                      </a:lnTo>
                      <a:lnTo>
                        <a:pt x="16" y="36"/>
                      </a:lnTo>
                      <a:lnTo>
                        <a:pt x="14" y="42"/>
                      </a:lnTo>
                      <a:lnTo>
                        <a:pt x="7" y="38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2" name="Freeform 99"/>
                <p:cNvSpPr>
                  <a:spLocks/>
                </p:cNvSpPr>
                <p:nvPr/>
              </p:nvSpPr>
              <p:spPr bwMode="auto">
                <a:xfrm>
                  <a:off x="4550" y="3515"/>
                  <a:ext cx="11" cy="7"/>
                </a:xfrm>
                <a:custGeom>
                  <a:avLst/>
                  <a:gdLst>
                    <a:gd name="T0" fmla="*/ 1 w 42"/>
                    <a:gd name="T1" fmla="*/ 20 h 28"/>
                    <a:gd name="T2" fmla="*/ 0 w 42"/>
                    <a:gd name="T3" fmla="*/ 13 h 28"/>
                    <a:gd name="T4" fmla="*/ 3 w 42"/>
                    <a:gd name="T5" fmla="*/ 8 h 28"/>
                    <a:gd name="T6" fmla="*/ 8 w 42"/>
                    <a:gd name="T7" fmla="*/ 4 h 28"/>
                    <a:gd name="T8" fmla="*/ 14 w 42"/>
                    <a:gd name="T9" fmla="*/ 0 h 28"/>
                    <a:gd name="T10" fmla="*/ 42 w 42"/>
                    <a:gd name="T11" fmla="*/ 13 h 28"/>
                    <a:gd name="T12" fmla="*/ 39 w 42"/>
                    <a:gd name="T13" fmla="*/ 20 h 28"/>
                    <a:gd name="T14" fmla="*/ 35 w 42"/>
                    <a:gd name="T15" fmla="*/ 25 h 28"/>
                    <a:gd name="T16" fmla="*/ 30 w 42"/>
                    <a:gd name="T17" fmla="*/ 27 h 28"/>
                    <a:gd name="T18" fmla="*/ 25 w 42"/>
                    <a:gd name="T19" fmla="*/ 28 h 28"/>
                    <a:gd name="T20" fmla="*/ 18 w 42"/>
                    <a:gd name="T21" fmla="*/ 26 h 28"/>
                    <a:gd name="T22" fmla="*/ 11 w 42"/>
                    <a:gd name="T23" fmla="*/ 24 h 28"/>
                    <a:gd name="T24" fmla="*/ 5 w 42"/>
                    <a:gd name="T25" fmla="*/ 22 h 28"/>
                    <a:gd name="T26" fmla="*/ 1 w 42"/>
                    <a:gd name="T27" fmla="*/ 2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2" h="28">
                      <a:moveTo>
                        <a:pt x="1" y="20"/>
                      </a:moveTo>
                      <a:lnTo>
                        <a:pt x="0" y="13"/>
                      </a:lnTo>
                      <a:lnTo>
                        <a:pt x="3" y="8"/>
                      </a:lnTo>
                      <a:lnTo>
                        <a:pt x="8" y="4"/>
                      </a:lnTo>
                      <a:lnTo>
                        <a:pt x="14" y="0"/>
                      </a:lnTo>
                      <a:lnTo>
                        <a:pt x="42" y="13"/>
                      </a:lnTo>
                      <a:lnTo>
                        <a:pt x="39" y="20"/>
                      </a:lnTo>
                      <a:lnTo>
                        <a:pt x="35" y="25"/>
                      </a:lnTo>
                      <a:lnTo>
                        <a:pt x="30" y="27"/>
                      </a:lnTo>
                      <a:lnTo>
                        <a:pt x="25" y="28"/>
                      </a:lnTo>
                      <a:lnTo>
                        <a:pt x="18" y="26"/>
                      </a:lnTo>
                      <a:lnTo>
                        <a:pt x="11" y="24"/>
                      </a:lnTo>
                      <a:lnTo>
                        <a:pt x="5" y="22"/>
                      </a:lnTo>
                      <a:lnTo>
                        <a:pt x="1" y="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3" name="Freeform 100"/>
                <p:cNvSpPr>
                  <a:spLocks/>
                </p:cNvSpPr>
                <p:nvPr/>
              </p:nvSpPr>
              <p:spPr bwMode="auto">
                <a:xfrm>
                  <a:off x="4571" y="3510"/>
                  <a:ext cx="7" cy="9"/>
                </a:xfrm>
                <a:custGeom>
                  <a:avLst/>
                  <a:gdLst>
                    <a:gd name="T0" fmla="*/ 3 w 27"/>
                    <a:gd name="T1" fmla="*/ 38 h 38"/>
                    <a:gd name="T2" fmla="*/ 0 w 27"/>
                    <a:gd name="T3" fmla="*/ 27 h 38"/>
                    <a:gd name="T4" fmla="*/ 5 w 27"/>
                    <a:gd name="T5" fmla="*/ 18 h 38"/>
                    <a:gd name="T6" fmla="*/ 12 w 27"/>
                    <a:gd name="T7" fmla="*/ 8 h 38"/>
                    <a:gd name="T8" fmla="*/ 20 w 27"/>
                    <a:gd name="T9" fmla="*/ 0 h 38"/>
                    <a:gd name="T10" fmla="*/ 27 w 27"/>
                    <a:gd name="T11" fmla="*/ 0 h 38"/>
                    <a:gd name="T12" fmla="*/ 21 w 27"/>
                    <a:gd name="T13" fmla="*/ 11 h 38"/>
                    <a:gd name="T14" fmla="*/ 16 w 27"/>
                    <a:gd name="T15" fmla="*/ 22 h 38"/>
                    <a:gd name="T16" fmla="*/ 9 w 27"/>
                    <a:gd name="T17" fmla="*/ 31 h 38"/>
                    <a:gd name="T18" fmla="*/ 3 w 27"/>
                    <a:gd name="T1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" h="38">
                      <a:moveTo>
                        <a:pt x="3" y="38"/>
                      </a:moveTo>
                      <a:lnTo>
                        <a:pt x="0" y="27"/>
                      </a:lnTo>
                      <a:lnTo>
                        <a:pt x="5" y="18"/>
                      </a:lnTo>
                      <a:lnTo>
                        <a:pt x="12" y="8"/>
                      </a:lnTo>
                      <a:lnTo>
                        <a:pt x="20" y="0"/>
                      </a:lnTo>
                      <a:lnTo>
                        <a:pt x="27" y="0"/>
                      </a:lnTo>
                      <a:lnTo>
                        <a:pt x="21" y="11"/>
                      </a:lnTo>
                      <a:lnTo>
                        <a:pt x="16" y="22"/>
                      </a:lnTo>
                      <a:lnTo>
                        <a:pt x="9" y="31"/>
                      </a:lnTo>
                      <a:lnTo>
                        <a:pt x="3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4" name="Freeform 101"/>
                <p:cNvSpPr>
                  <a:spLocks/>
                </p:cNvSpPr>
                <p:nvPr/>
              </p:nvSpPr>
              <p:spPr bwMode="auto">
                <a:xfrm>
                  <a:off x="4534" y="3510"/>
                  <a:ext cx="10" cy="6"/>
                </a:xfrm>
                <a:custGeom>
                  <a:avLst/>
                  <a:gdLst>
                    <a:gd name="T0" fmla="*/ 0 w 38"/>
                    <a:gd name="T1" fmla="*/ 11 h 24"/>
                    <a:gd name="T2" fmla="*/ 7 w 38"/>
                    <a:gd name="T3" fmla="*/ 6 h 24"/>
                    <a:gd name="T4" fmla="*/ 13 w 38"/>
                    <a:gd name="T5" fmla="*/ 0 h 24"/>
                    <a:gd name="T6" fmla="*/ 19 w 38"/>
                    <a:gd name="T7" fmla="*/ 0 h 24"/>
                    <a:gd name="T8" fmla="*/ 26 w 38"/>
                    <a:gd name="T9" fmla="*/ 4 h 24"/>
                    <a:gd name="T10" fmla="*/ 31 w 38"/>
                    <a:gd name="T11" fmla="*/ 8 h 24"/>
                    <a:gd name="T12" fmla="*/ 38 w 38"/>
                    <a:gd name="T13" fmla="*/ 15 h 24"/>
                    <a:gd name="T14" fmla="*/ 31 w 38"/>
                    <a:gd name="T15" fmla="*/ 21 h 24"/>
                    <a:gd name="T16" fmla="*/ 26 w 38"/>
                    <a:gd name="T17" fmla="*/ 24 h 24"/>
                    <a:gd name="T18" fmla="*/ 20 w 38"/>
                    <a:gd name="T19" fmla="*/ 24 h 24"/>
                    <a:gd name="T20" fmla="*/ 14 w 38"/>
                    <a:gd name="T21" fmla="*/ 23 h 24"/>
                    <a:gd name="T22" fmla="*/ 8 w 38"/>
                    <a:gd name="T23" fmla="*/ 19 h 24"/>
                    <a:gd name="T24" fmla="*/ 4 w 38"/>
                    <a:gd name="T25" fmla="*/ 16 h 24"/>
                    <a:gd name="T26" fmla="*/ 0 w 38"/>
                    <a:gd name="T27" fmla="*/ 13 h 24"/>
                    <a:gd name="T28" fmla="*/ 0 w 38"/>
                    <a:gd name="T29" fmla="*/ 11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8" h="24">
                      <a:moveTo>
                        <a:pt x="0" y="11"/>
                      </a:moveTo>
                      <a:lnTo>
                        <a:pt x="7" y="6"/>
                      </a:lnTo>
                      <a:lnTo>
                        <a:pt x="13" y="0"/>
                      </a:lnTo>
                      <a:lnTo>
                        <a:pt x="19" y="0"/>
                      </a:lnTo>
                      <a:lnTo>
                        <a:pt x="26" y="4"/>
                      </a:lnTo>
                      <a:lnTo>
                        <a:pt x="31" y="8"/>
                      </a:lnTo>
                      <a:lnTo>
                        <a:pt x="38" y="15"/>
                      </a:lnTo>
                      <a:lnTo>
                        <a:pt x="31" y="21"/>
                      </a:lnTo>
                      <a:lnTo>
                        <a:pt x="26" y="24"/>
                      </a:lnTo>
                      <a:lnTo>
                        <a:pt x="20" y="24"/>
                      </a:lnTo>
                      <a:lnTo>
                        <a:pt x="14" y="23"/>
                      </a:lnTo>
                      <a:lnTo>
                        <a:pt x="8" y="19"/>
                      </a:lnTo>
                      <a:lnTo>
                        <a:pt x="4" y="16"/>
                      </a:lnTo>
                      <a:lnTo>
                        <a:pt x="0" y="13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5" name="Freeform 102"/>
                <p:cNvSpPr>
                  <a:spLocks/>
                </p:cNvSpPr>
                <p:nvPr/>
              </p:nvSpPr>
              <p:spPr bwMode="auto">
                <a:xfrm>
                  <a:off x="4563" y="3501"/>
                  <a:ext cx="10" cy="11"/>
                </a:xfrm>
                <a:custGeom>
                  <a:avLst/>
                  <a:gdLst>
                    <a:gd name="T0" fmla="*/ 0 w 41"/>
                    <a:gd name="T1" fmla="*/ 27 h 44"/>
                    <a:gd name="T2" fmla="*/ 5 w 41"/>
                    <a:gd name="T3" fmla="*/ 18 h 44"/>
                    <a:gd name="T4" fmla="*/ 14 w 41"/>
                    <a:gd name="T5" fmla="*/ 12 h 44"/>
                    <a:gd name="T6" fmla="*/ 24 w 41"/>
                    <a:gd name="T7" fmla="*/ 6 h 44"/>
                    <a:gd name="T8" fmla="*/ 35 w 41"/>
                    <a:gd name="T9" fmla="*/ 0 h 44"/>
                    <a:gd name="T10" fmla="*/ 39 w 41"/>
                    <a:gd name="T11" fmla="*/ 5 h 44"/>
                    <a:gd name="T12" fmla="*/ 41 w 41"/>
                    <a:gd name="T13" fmla="*/ 11 h 44"/>
                    <a:gd name="T14" fmla="*/ 38 w 41"/>
                    <a:gd name="T15" fmla="*/ 16 h 44"/>
                    <a:gd name="T16" fmla="*/ 35 w 41"/>
                    <a:gd name="T17" fmla="*/ 22 h 44"/>
                    <a:gd name="T18" fmla="*/ 29 w 41"/>
                    <a:gd name="T19" fmla="*/ 27 h 44"/>
                    <a:gd name="T20" fmla="*/ 24 w 41"/>
                    <a:gd name="T21" fmla="*/ 32 h 44"/>
                    <a:gd name="T22" fmla="*/ 19 w 41"/>
                    <a:gd name="T23" fmla="*/ 37 h 44"/>
                    <a:gd name="T24" fmla="*/ 18 w 41"/>
                    <a:gd name="T25" fmla="*/ 44 h 44"/>
                    <a:gd name="T26" fmla="*/ 0 w 41"/>
                    <a:gd name="T27" fmla="*/ 27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1" h="44">
                      <a:moveTo>
                        <a:pt x="0" y="27"/>
                      </a:moveTo>
                      <a:lnTo>
                        <a:pt x="5" y="18"/>
                      </a:lnTo>
                      <a:lnTo>
                        <a:pt x="14" y="12"/>
                      </a:lnTo>
                      <a:lnTo>
                        <a:pt x="24" y="6"/>
                      </a:lnTo>
                      <a:lnTo>
                        <a:pt x="35" y="0"/>
                      </a:lnTo>
                      <a:lnTo>
                        <a:pt x="39" y="5"/>
                      </a:lnTo>
                      <a:lnTo>
                        <a:pt x="41" y="11"/>
                      </a:lnTo>
                      <a:lnTo>
                        <a:pt x="38" y="16"/>
                      </a:lnTo>
                      <a:lnTo>
                        <a:pt x="35" y="22"/>
                      </a:lnTo>
                      <a:lnTo>
                        <a:pt x="29" y="27"/>
                      </a:lnTo>
                      <a:lnTo>
                        <a:pt x="24" y="32"/>
                      </a:lnTo>
                      <a:lnTo>
                        <a:pt x="19" y="37"/>
                      </a:lnTo>
                      <a:lnTo>
                        <a:pt x="18" y="44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6" name="Freeform 103"/>
                <p:cNvSpPr>
                  <a:spLocks/>
                </p:cNvSpPr>
                <p:nvPr/>
              </p:nvSpPr>
              <p:spPr bwMode="auto">
                <a:xfrm>
                  <a:off x="4544" y="3504"/>
                  <a:ext cx="6" cy="6"/>
                </a:xfrm>
                <a:custGeom>
                  <a:avLst/>
                  <a:gdLst>
                    <a:gd name="T0" fmla="*/ 0 w 25"/>
                    <a:gd name="T1" fmla="*/ 10 h 23"/>
                    <a:gd name="T2" fmla="*/ 13 w 25"/>
                    <a:gd name="T3" fmla="*/ 0 h 23"/>
                    <a:gd name="T4" fmla="*/ 16 w 25"/>
                    <a:gd name="T5" fmla="*/ 4 h 23"/>
                    <a:gd name="T6" fmla="*/ 22 w 25"/>
                    <a:gd name="T7" fmla="*/ 8 h 23"/>
                    <a:gd name="T8" fmla="*/ 24 w 25"/>
                    <a:gd name="T9" fmla="*/ 11 h 23"/>
                    <a:gd name="T10" fmla="*/ 25 w 25"/>
                    <a:gd name="T11" fmla="*/ 14 h 23"/>
                    <a:gd name="T12" fmla="*/ 24 w 25"/>
                    <a:gd name="T13" fmla="*/ 17 h 23"/>
                    <a:gd name="T14" fmla="*/ 20 w 25"/>
                    <a:gd name="T15" fmla="*/ 23 h 23"/>
                    <a:gd name="T16" fmla="*/ 9 w 25"/>
                    <a:gd name="T17" fmla="*/ 19 h 23"/>
                    <a:gd name="T18" fmla="*/ 0 w 25"/>
                    <a:gd name="T19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" h="23">
                      <a:moveTo>
                        <a:pt x="0" y="10"/>
                      </a:moveTo>
                      <a:lnTo>
                        <a:pt x="13" y="0"/>
                      </a:lnTo>
                      <a:lnTo>
                        <a:pt x="16" y="4"/>
                      </a:lnTo>
                      <a:lnTo>
                        <a:pt x="22" y="8"/>
                      </a:lnTo>
                      <a:lnTo>
                        <a:pt x="24" y="11"/>
                      </a:lnTo>
                      <a:lnTo>
                        <a:pt x="25" y="14"/>
                      </a:lnTo>
                      <a:lnTo>
                        <a:pt x="24" y="17"/>
                      </a:lnTo>
                      <a:lnTo>
                        <a:pt x="20" y="23"/>
                      </a:lnTo>
                      <a:lnTo>
                        <a:pt x="9" y="19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7" name="Freeform 104"/>
                <p:cNvSpPr>
                  <a:spLocks/>
                </p:cNvSpPr>
                <p:nvPr/>
              </p:nvSpPr>
              <p:spPr bwMode="auto">
                <a:xfrm>
                  <a:off x="4554" y="3493"/>
                  <a:ext cx="11" cy="8"/>
                </a:xfrm>
                <a:custGeom>
                  <a:avLst/>
                  <a:gdLst>
                    <a:gd name="T0" fmla="*/ 0 w 44"/>
                    <a:gd name="T1" fmla="*/ 24 h 30"/>
                    <a:gd name="T2" fmla="*/ 9 w 44"/>
                    <a:gd name="T3" fmla="*/ 16 h 30"/>
                    <a:gd name="T4" fmla="*/ 18 w 44"/>
                    <a:gd name="T5" fmla="*/ 9 h 30"/>
                    <a:gd name="T6" fmla="*/ 27 w 44"/>
                    <a:gd name="T7" fmla="*/ 3 h 30"/>
                    <a:gd name="T8" fmla="*/ 38 w 44"/>
                    <a:gd name="T9" fmla="*/ 0 h 30"/>
                    <a:gd name="T10" fmla="*/ 44 w 44"/>
                    <a:gd name="T11" fmla="*/ 4 h 30"/>
                    <a:gd name="T12" fmla="*/ 44 w 44"/>
                    <a:gd name="T13" fmla="*/ 10 h 30"/>
                    <a:gd name="T14" fmla="*/ 39 w 44"/>
                    <a:gd name="T15" fmla="*/ 15 h 30"/>
                    <a:gd name="T16" fmla="*/ 35 w 44"/>
                    <a:gd name="T17" fmla="*/ 20 h 30"/>
                    <a:gd name="T18" fmla="*/ 26 w 44"/>
                    <a:gd name="T19" fmla="*/ 27 h 30"/>
                    <a:gd name="T20" fmla="*/ 18 w 44"/>
                    <a:gd name="T21" fmla="*/ 30 h 30"/>
                    <a:gd name="T22" fmla="*/ 9 w 44"/>
                    <a:gd name="T23" fmla="*/ 29 h 30"/>
                    <a:gd name="T24" fmla="*/ 0 w 44"/>
                    <a:gd name="T25" fmla="*/ 2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4" h="30">
                      <a:moveTo>
                        <a:pt x="0" y="24"/>
                      </a:moveTo>
                      <a:lnTo>
                        <a:pt x="9" y="16"/>
                      </a:lnTo>
                      <a:lnTo>
                        <a:pt x="18" y="9"/>
                      </a:lnTo>
                      <a:lnTo>
                        <a:pt x="27" y="3"/>
                      </a:lnTo>
                      <a:lnTo>
                        <a:pt x="38" y="0"/>
                      </a:lnTo>
                      <a:lnTo>
                        <a:pt x="44" y="4"/>
                      </a:lnTo>
                      <a:lnTo>
                        <a:pt x="44" y="10"/>
                      </a:lnTo>
                      <a:lnTo>
                        <a:pt x="39" y="15"/>
                      </a:lnTo>
                      <a:lnTo>
                        <a:pt x="35" y="20"/>
                      </a:lnTo>
                      <a:lnTo>
                        <a:pt x="26" y="27"/>
                      </a:lnTo>
                      <a:lnTo>
                        <a:pt x="18" y="30"/>
                      </a:lnTo>
                      <a:lnTo>
                        <a:pt x="9" y="29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8" name="Freeform 105"/>
                <p:cNvSpPr>
                  <a:spLocks/>
                </p:cNvSpPr>
                <p:nvPr/>
              </p:nvSpPr>
              <p:spPr bwMode="auto">
                <a:xfrm>
                  <a:off x="4578" y="3486"/>
                  <a:ext cx="4" cy="6"/>
                </a:xfrm>
                <a:custGeom>
                  <a:avLst/>
                  <a:gdLst>
                    <a:gd name="T0" fmla="*/ 0 w 18"/>
                    <a:gd name="T1" fmla="*/ 24 h 24"/>
                    <a:gd name="T2" fmla="*/ 3 w 18"/>
                    <a:gd name="T3" fmla="*/ 16 h 24"/>
                    <a:gd name="T4" fmla="*/ 6 w 18"/>
                    <a:gd name="T5" fmla="*/ 8 h 24"/>
                    <a:gd name="T6" fmla="*/ 10 w 18"/>
                    <a:gd name="T7" fmla="*/ 2 h 24"/>
                    <a:gd name="T8" fmla="*/ 18 w 18"/>
                    <a:gd name="T9" fmla="*/ 0 h 24"/>
                    <a:gd name="T10" fmla="*/ 7 w 18"/>
                    <a:gd name="T11" fmla="*/ 24 h 24"/>
                    <a:gd name="T12" fmla="*/ 0 w 18"/>
                    <a:gd name="T13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" h="24">
                      <a:moveTo>
                        <a:pt x="0" y="24"/>
                      </a:moveTo>
                      <a:lnTo>
                        <a:pt x="3" y="16"/>
                      </a:lnTo>
                      <a:lnTo>
                        <a:pt x="6" y="8"/>
                      </a:lnTo>
                      <a:lnTo>
                        <a:pt x="10" y="2"/>
                      </a:lnTo>
                      <a:lnTo>
                        <a:pt x="18" y="0"/>
                      </a:lnTo>
                      <a:lnTo>
                        <a:pt x="7" y="24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9" name="Freeform 106"/>
                <p:cNvSpPr>
                  <a:spLocks/>
                </p:cNvSpPr>
                <p:nvPr/>
              </p:nvSpPr>
              <p:spPr bwMode="auto">
                <a:xfrm>
                  <a:off x="4878" y="3369"/>
                  <a:ext cx="4" cy="4"/>
                </a:xfrm>
                <a:custGeom>
                  <a:avLst/>
                  <a:gdLst>
                    <a:gd name="T0" fmla="*/ 1 w 16"/>
                    <a:gd name="T1" fmla="*/ 2 h 17"/>
                    <a:gd name="T2" fmla="*/ 2 w 16"/>
                    <a:gd name="T3" fmla="*/ 0 h 17"/>
                    <a:gd name="T4" fmla="*/ 6 w 16"/>
                    <a:gd name="T5" fmla="*/ 0 h 17"/>
                    <a:gd name="T6" fmla="*/ 10 w 16"/>
                    <a:gd name="T7" fmla="*/ 1 h 17"/>
                    <a:gd name="T8" fmla="*/ 15 w 16"/>
                    <a:gd name="T9" fmla="*/ 2 h 17"/>
                    <a:gd name="T10" fmla="*/ 16 w 16"/>
                    <a:gd name="T11" fmla="*/ 7 h 17"/>
                    <a:gd name="T12" fmla="*/ 16 w 16"/>
                    <a:gd name="T13" fmla="*/ 12 h 17"/>
                    <a:gd name="T14" fmla="*/ 13 w 16"/>
                    <a:gd name="T15" fmla="*/ 14 h 17"/>
                    <a:gd name="T16" fmla="*/ 10 w 16"/>
                    <a:gd name="T17" fmla="*/ 17 h 17"/>
                    <a:gd name="T18" fmla="*/ 5 w 16"/>
                    <a:gd name="T19" fmla="*/ 16 h 17"/>
                    <a:gd name="T20" fmla="*/ 2 w 16"/>
                    <a:gd name="T21" fmla="*/ 14 h 17"/>
                    <a:gd name="T22" fmla="*/ 0 w 16"/>
                    <a:gd name="T23" fmla="*/ 9 h 17"/>
                    <a:gd name="T24" fmla="*/ 1 w 16"/>
                    <a:gd name="T25" fmla="*/ 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6" h="17">
                      <a:moveTo>
                        <a:pt x="1" y="2"/>
                      </a:move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10" y="1"/>
                      </a:lnTo>
                      <a:lnTo>
                        <a:pt x="15" y="2"/>
                      </a:lnTo>
                      <a:lnTo>
                        <a:pt x="16" y="7"/>
                      </a:lnTo>
                      <a:lnTo>
                        <a:pt x="16" y="12"/>
                      </a:lnTo>
                      <a:lnTo>
                        <a:pt x="13" y="14"/>
                      </a:lnTo>
                      <a:lnTo>
                        <a:pt x="10" y="17"/>
                      </a:lnTo>
                      <a:lnTo>
                        <a:pt x="5" y="16"/>
                      </a:lnTo>
                      <a:lnTo>
                        <a:pt x="2" y="14"/>
                      </a:lnTo>
                      <a:lnTo>
                        <a:pt x="0" y="9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0" name="Freeform 107"/>
                <p:cNvSpPr>
                  <a:spLocks/>
                </p:cNvSpPr>
                <p:nvPr/>
              </p:nvSpPr>
              <p:spPr bwMode="auto">
                <a:xfrm>
                  <a:off x="4893" y="3362"/>
                  <a:ext cx="9" cy="10"/>
                </a:xfrm>
                <a:custGeom>
                  <a:avLst/>
                  <a:gdLst>
                    <a:gd name="T0" fmla="*/ 0 w 35"/>
                    <a:gd name="T1" fmla="*/ 4 h 42"/>
                    <a:gd name="T2" fmla="*/ 8 w 35"/>
                    <a:gd name="T3" fmla="*/ 0 h 42"/>
                    <a:gd name="T4" fmla="*/ 16 w 35"/>
                    <a:gd name="T5" fmla="*/ 1 h 42"/>
                    <a:gd name="T6" fmla="*/ 23 w 35"/>
                    <a:gd name="T7" fmla="*/ 4 h 42"/>
                    <a:gd name="T8" fmla="*/ 31 w 35"/>
                    <a:gd name="T9" fmla="*/ 12 h 42"/>
                    <a:gd name="T10" fmla="*/ 34 w 35"/>
                    <a:gd name="T11" fmla="*/ 18 h 42"/>
                    <a:gd name="T12" fmla="*/ 35 w 35"/>
                    <a:gd name="T13" fmla="*/ 27 h 42"/>
                    <a:gd name="T14" fmla="*/ 33 w 35"/>
                    <a:gd name="T15" fmla="*/ 34 h 42"/>
                    <a:gd name="T16" fmla="*/ 28 w 35"/>
                    <a:gd name="T17" fmla="*/ 42 h 42"/>
                    <a:gd name="T18" fmla="*/ 0 w 35"/>
                    <a:gd name="T19" fmla="*/ 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5" h="42">
                      <a:moveTo>
                        <a:pt x="0" y="4"/>
                      </a:moveTo>
                      <a:lnTo>
                        <a:pt x="8" y="0"/>
                      </a:lnTo>
                      <a:lnTo>
                        <a:pt x="16" y="1"/>
                      </a:lnTo>
                      <a:lnTo>
                        <a:pt x="23" y="4"/>
                      </a:lnTo>
                      <a:lnTo>
                        <a:pt x="31" y="12"/>
                      </a:lnTo>
                      <a:lnTo>
                        <a:pt x="34" y="18"/>
                      </a:lnTo>
                      <a:lnTo>
                        <a:pt x="35" y="27"/>
                      </a:lnTo>
                      <a:lnTo>
                        <a:pt x="33" y="34"/>
                      </a:lnTo>
                      <a:lnTo>
                        <a:pt x="28" y="42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1" name="Freeform 108"/>
                <p:cNvSpPr>
                  <a:spLocks/>
                </p:cNvSpPr>
                <p:nvPr/>
              </p:nvSpPr>
              <p:spPr bwMode="auto">
                <a:xfrm>
                  <a:off x="4907" y="3200"/>
                  <a:ext cx="254" cy="164"/>
                </a:xfrm>
                <a:custGeom>
                  <a:avLst/>
                  <a:gdLst>
                    <a:gd name="T0" fmla="*/ 353 w 1016"/>
                    <a:gd name="T1" fmla="*/ 520 h 655"/>
                    <a:gd name="T2" fmla="*/ 240 w 1016"/>
                    <a:gd name="T3" fmla="*/ 466 h 655"/>
                    <a:gd name="T4" fmla="*/ 190 w 1016"/>
                    <a:gd name="T5" fmla="*/ 406 h 655"/>
                    <a:gd name="T6" fmla="*/ 154 w 1016"/>
                    <a:gd name="T7" fmla="*/ 364 h 655"/>
                    <a:gd name="T8" fmla="*/ 161 w 1016"/>
                    <a:gd name="T9" fmla="*/ 342 h 655"/>
                    <a:gd name="T10" fmla="*/ 125 w 1016"/>
                    <a:gd name="T11" fmla="*/ 304 h 655"/>
                    <a:gd name="T12" fmla="*/ 86 w 1016"/>
                    <a:gd name="T13" fmla="*/ 253 h 655"/>
                    <a:gd name="T14" fmla="*/ 76 w 1016"/>
                    <a:gd name="T15" fmla="*/ 220 h 655"/>
                    <a:gd name="T16" fmla="*/ 57 w 1016"/>
                    <a:gd name="T17" fmla="*/ 198 h 655"/>
                    <a:gd name="T18" fmla="*/ 76 w 1016"/>
                    <a:gd name="T19" fmla="*/ 196 h 655"/>
                    <a:gd name="T20" fmla="*/ 94 w 1016"/>
                    <a:gd name="T21" fmla="*/ 194 h 655"/>
                    <a:gd name="T22" fmla="*/ 72 w 1016"/>
                    <a:gd name="T23" fmla="*/ 162 h 655"/>
                    <a:gd name="T24" fmla="*/ 24 w 1016"/>
                    <a:gd name="T25" fmla="*/ 134 h 655"/>
                    <a:gd name="T26" fmla="*/ 9 w 1016"/>
                    <a:gd name="T27" fmla="*/ 118 h 655"/>
                    <a:gd name="T28" fmla="*/ 31 w 1016"/>
                    <a:gd name="T29" fmla="*/ 97 h 655"/>
                    <a:gd name="T30" fmla="*/ 36 w 1016"/>
                    <a:gd name="T31" fmla="*/ 79 h 655"/>
                    <a:gd name="T32" fmla="*/ 51 w 1016"/>
                    <a:gd name="T33" fmla="*/ 55 h 655"/>
                    <a:gd name="T34" fmla="*/ 30 w 1016"/>
                    <a:gd name="T35" fmla="*/ 33 h 655"/>
                    <a:gd name="T36" fmla="*/ 10 w 1016"/>
                    <a:gd name="T37" fmla="*/ 14 h 655"/>
                    <a:gd name="T38" fmla="*/ 49 w 1016"/>
                    <a:gd name="T39" fmla="*/ 28 h 655"/>
                    <a:gd name="T40" fmla="*/ 76 w 1016"/>
                    <a:gd name="T41" fmla="*/ 7 h 655"/>
                    <a:gd name="T42" fmla="*/ 242 w 1016"/>
                    <a:gd name="T43" fmla="*/ 94 h 655"/>
                    <a:gd name="T44" fmla="*/ 482 w 1016"/>
                    <a:gd name="T45" fmla="*/ 179 h 655"/>
                    <a:gd name="T46" fmla="*/ 669 w 1016"/>
                    <a:gd name="T47" fmla="*/ 197 h 655"/>
                    <a:gd name="T48" fmla="*/ 826 w 1016"/>
                    <a:gd name="T49" fmla="*/ 155 h 655"/>
                    <a:gd name="T50" fmla="*/ 914 w 1016"/>
                    <a:gd name="T51" fmla="*/ 103 h 655"/>
                    <a:gd name="T52" fmla="*/ 981 w 1016"/>
                    <a:gd name="T53" fmla="*/ 40 h 655"/>
                    <a:gd name="T54" fmla="*/ 999 w 1016"/>
                    <a:gd name="T55" fmla="*/ 62 h 655"/>
                    <a:gd name="T56" fmla="*/ 933 w 1016"/>
                    <a:gd name="T57" fmla="*/ 109 h 655"/>
                    <a:gd name="T58" fmla="*/ 925 w 1016"/>
                    <a:gd name="T59" fmla="*/ 147 h 655"/>
                    <a:gd name="T60" fmla="*/ 932 w 1016"/>
                    <a:gd name="T61" fmla="*/ 153 h 655"/>
                    <a:gd name="T62" fmla="*/ 903 w 1016"/>
                    <a:gd name="T63" fmla="*/ 170 h 655"/>
                    <a:gd name="T64" fmla="*/ 895 w 1016"/>
                    <a:gd name="T65" fmla="*/ 225 h 655"/>
                    <a:gd name="T66" fmla="*/ 828 w 1016"/>
                    <a:gd name="T67" fmla="*/ 257 h 655"/>
                    <a:gd name="T68" fmla="*/ 822 w 1016"/>
                    <a:gd name="T69" fmla="*/ 304 h 655"/>
                    <a:gd name="T70" fmla="*/ 817 w 1016"/>
                    <a:gd name="T71" fmla="*/ 326 h 655"/>
                    <a:gd name="T72" fmla="*/ 858 w 1016"/>
                    <a:gd name="T73" fmla="*/ 350 h 655"/>
                    <a:gd name="T74" fmla="*/ 826 w 1016"/>
                    <a:gd name="T75" fmla="*/ 374 h 655"/>
                    <a:gd name="T76" fmla="*/ 812 w 1016"/>
                    <a:gd name="T77" fmla="*/ 406 h 655"/>
                    <a:gd name="T78" fmla="*/ 808 w 1016"/>
                    <a:gd name="T79" fmla="*/ 429 h 655"/>
                    <a:gd name="T80" fmla="*/ 757 w 1016"/>
                    <a:gd name="T81" fmla="*/ 433 h 655"/>
                    <a:gd name="T82" fmla="*/ 735 w 1016"/>
                    <a:gd name="T83" fmla="*/ 469 h 655"/>
                    <a:gd name="T84" fmla="*/ 724 w 1016"/>
                    <a:gd name="T85" fmla="*/ 495 h 655"/>
                    <a:gd name="T86" fmla="*/ 721 w 1016"/>
                    <a:gd name="T87" fmla="*/ 519 h 655"/>
                    <a:gd name="T88" fmla="*/ 743 w 1016"/>
                    <a:gd name="T89" fmla="*/ 526 h 655"/>
                    <a:gd name="T90" fmla="*/ 739 w 1016"/>
                    <a:gd name="T91" fmla="*/ 547 h 655"/>
                    <a:gd name="T92" fmla="*/ 700 w 1016"/>
                    <a:gd name="T93" fmla="*/ 532 h 655"/>
                    <a:gd name="T94" fmla="*/ 693 w 1016"/>
                    <a:gd name="T95" fmla="*/ 573 h 655"/>
                    <a:gd name="T96" fmla="*/ 671 w 1016"/>
                    <a:gd name="T97" fmla="*/ 575 h 655"/>
                    <a:gd name="T98" fmla="*/ 662 w 1016"/>
                    <a:gd name="T99" fmla="*/ 596 h 655"/>
                    <a:gd name="T100" fmla="*/ 686 w 1016"/>
                    <a:gd name="T101" fmla="*/ 614 h 655"/>
                    <a:gd name="T102" fmla="*/ 689 w 1016"/>
                    <a:gd name="T103" fmla="*/ 634 h 655"/>
                    <a:gd name="T104" fmla="*/ 629 w 1016"/>
                    <a:gd name="T105" fmla="*/ 606 h 655"/>
                    <a:gd name="T106" fmla="*/ 585 w 1016"/>
                    <a:gd name="T107" fmla="*/ 628 h 655"/>
                    <a:gd name="T108" fmla="*/ 553 w 1016"/>
                    <a:gd name="T109" fmla="*/ 632 h 655"/>
                    <a:gd name="T110" fmla="*/ 484 w 1016"/>
                    <a:gd name="T111" fmla="*/ 569 h 6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016" h="655">
                      <a:moveTo>
                        <a:pt x="452" y="541"/>
                      </a:moveTo>
                      <a:lnTo>
                        <a:pt x="419" y="533"/>
                      </a:lnTo>
                      <a:lnTo>
                        <a:pt x="386" y="527"/>
                      </a:lnTo>
                      <a:lnTo>
                        <a:pt x="353" y="520"/>
                      </a:lnTo>
                      <a:lnTo>
                        <a:pt x="323" y="513"/>
                      </a:lnTo>
                      <a:lnTo>
                        <a:pt x="292" y="501"/>
                      </a:lnTo>
                      <a:lnTo>
                        <a:pt x="265" y="486"/>
                      </a:lnTo>
                      <a:lnTo>
                        <a:pt x="240" y="466"/>
                      </a:lnTo>
                      <a:lnTo>
                        <a:pt x="221" y="438"/>
                      </a:lnTo>
                      <a:lnTo>
                        <a:pt x="210" y="427"/>
                      </a:lnTo>
                      <a:lnTo>
                        <a:pt x="200" y="417"/>
                      </a:lnTo>
                      <a:lnTo>
                        <a:pt x="190" y="406"/>
                      </a:lnTo>
                      <a:lnTo>
                        <a:pt x="181" y="397"/>
                      </a:lnTo>
                      <a:lnTo>
                        <a:pt x="172" y="386"/>
                      </a:lnTo>
                      <a:lnTo>
                        <a:pt x="162" y="375"/>
                      </a:lnTo>
                      <a:lnTo>
                        <a:pt x="154" y="364"/>
                      </a:lnTo>
                      <a:lnTo>
                        <a:pt x="148" y="352"/>
                      </a:lnTo>
                      <a:lnTo>
                        <a:pt x="154" y="350"/>
                      </a:lnTo>
                      <a:lnTo>
                        <a:pt x="158" y="347"/>
                      </a:lnTo>
                      <a:lnTo>
                        <a:pt x="161" y="342"/>
                      </a:lnTo>
                      <a:lnTo>
                        <a:pt x="166" y="338"/>
                      </a:lnTo>
                      <a:lnTo>
                        <a:pt x="154" y="325"/>
                      </a:lnTo>
                      <a:lnTo>
                        <a:pt x="141" y="315"/>
                      </a:lnTo>
                      <a:lnTo>
                        <a:pt x="125" y="304"/>
                      </a:lnTo>
                      <a:lnTo>
                        <a:pt x="110" y="294"/>
                      </a:lnTo>
                      <a:lnTo>
                        <a:pt x="97" y="281"/>
                      </a:lnTo>
                      <a:lnTo>
                        <a:pt x="89" y="269"/>
                      </a:lnTo>
                      <a:lnTo>
                        <a:pt x="86" y="253"/>
                      </a:lnTo>
                      <a:lnTo>
                        <a:pt x="93" y="235"/>
                      </a:lnTo>
                      <a:lnTo>
                        <a:pt x="88" y="228"/>
                      </a:lnTo>
                      <a:lnTo>
                        <a:pt x="83" y="224"/>
                      </a:lnTo>
                      <a:lnTo>
                        <a:pt x="76" y="220"/>
                      </a:lnTo>
                      <a:lnTo>
                        <a:pt x="69" y="216"/>
                      </a:lnTo>
                      <a:lnTo>
                        <a:pt x="62" y="210"/>
                      </a:lnTo>
                      <a:lnTo>
                        <a:pt x="59" y="205"/>
                      </a:lnTo>
                      <a:lnTo>
                        <a:pt x="57" y="198"/>
                      </a:lnTo>
                      <a:lnTo>
                        <a:pt x="61" y="190"/>
                      </a:lnTo>
                      <a:lnTo>
                        <a:pt x="64" y="191"/>
                      </a:lnTo>
                      <a:lnTo>
                        <a:pt x="71" y="194"/>
                      </a:lnTo>
                      <a:lnTo>
                        <a:pt x="76" y="196"/>
                      </a:lnTo>
                      <a:lnTo>
                        <a:pt x="82" y="199"/>
                      </a:lnTo>
                      <a:lnTo>
                        <a:pt x="87" y="199"/>
                      </a:lnTo>
                      <a:lnTo>
                        <a:pt x="92" y="199"/>
                      </a:lnTo>
                      <a:lnTo>
                        <a:pt x="94" y="194"/>
                      </a:lnTo>
                      <a:lnTo>
                        <a:pt x="96" y="187"/>
                      </a:lnTo>
                      <a:lnTo>
                        <a:pt x="96" y="176"/>
                      </a:lnTo>
                      <a:lnTo>
                        <a:pt x="84" y="169"/>
                      </a:lnTo>
                      <a:lnTo>
                        <a:pt x="72" y="162"/>
                      </a:lnTo>
                      <a:lnTo>
                        <a:pt x="59" y="155"/>
                      </a:lnTo>
                      <a:lnTo>
                        <a:pt x="48" y="149"/>
                      </a:lnTo>
                      <a:lnTo>
                        <a:pt x="36" y="141"/>
                      </a:lnTo>
                      <a:lnTo>
                        <a:pt x="24" y="134"/>
                      </a:lnTo>
                      <a:lnTo>
                        <a:pt x="11" y="126"/>
                      </a:lnTo>
                      <a:lnTo>
                        <a:pt x="0" y="118"/>
                      </a:lnTo>
                      <a:lnTo>
                        <a:pt x="5" y="118"/>
                      </a:lnTo>
                      <a:lnTo>
                        <a:pt x="9" y="118"/>
                      </a:lnTo>
                      <a:lnTo>
                        <a:pt x="12" y="114"/>
                      </a:lnTo>
                      <a:lnTo>
                        <a:pt x="15" y="112"/>
                      </a:lnTo>
                      <a:lnTo>
                        <a:pt x="21" y="103"/>
                      </a:lnTo>
                      <a:lnTo>
                        <a:pt x="31" y="97"/>
                      </a:lnTo>
                      <a:lnTo>
                        <a:pt x="26" y="90"/>
                      </a:lnTo>
                      <a:lnTo>
                        <a:pt x="28" y="83"/>
                      </a:lnTo>
                      <a:lnTo>
                        <a:pt x="32" y="81"/>
                      </a:lnTo>
                      <a:lnTo>
                        <a:pt x="36" y="79"/>
                      </a:lnTo>
                      <a:lnTo>
                        <a:pt x="38" y="75"/>
                      </a:lnTo>
                      <a:lnTo>
                        <a:pt x="41" y="72"/>
                      </a:lnTo>
                      <a:lnTo>
                        <a:pt x="45" y="61"/>
                      </a:lnTo>
                      <a:lnTo>
                        <a:pt x="51" y="55"/>
                      </a:lnTo>
                      <a:lnTo>
                        <a:pt x="47" y="48"/>
                      </a:lnTo>
                      <a:lnTo>
                        <a:pt x="42" y="42"/>
                      </a:lnTo>
                      <a:lnTo>
                        <a:pt x="36" y="37"/>
                      </a:lnTo>
                      <a:lnTo>
                        <a:pt x="30" y="33"/>
                      </a:lnTo>
                      <a:lnTo>
                        <a:pt x="24" y="29"/>
                      </a:lnTo>
                      <a:lnTo>
                        <a:pt x="17" y="25"/>
                      </a:lnTo>
                      <a:lnTo>
                        <a:pt x="12" y="20"/>
                      </a:lnTo>
                      <a:lnTo>
                        <a:pt x="10" y="14"/>
                      </a:lnTo>
                      <a:lnTo>
                        <a:pt x="18" y="15"/>
                      </a:lnTo>
                      <a:lnTo>
                        <a:pt x="29" y="20"/>
                      </a:lnTo>
                      <a:lnTo>
                        <a:pt x="38" y="24"/>
                      </a:lnTo>
                      <a:lnTo>
                        <a:pt x="49" y="28"/>
                      </a:lnTo>
                      <a:lnTo>
                        <a:pt x="57" y="29"/>
                      </a:lnTo>
                      <a:lnTo>
                        <a:pt x="65" y="27"/>
                      </a:lnTo>
                      <a:lnTo>
                        <a:pt x="71" y="20"/>
                      </a:lnTo>
                      <a:lnTo>
                        <a:pt x="76" y="7"/>
                      </a:lnTo>
                      <a:lnTo>
                        <a:pt x="76" y="0"/>
                      </a:lnTo>
                      <a:lnTo>
                        <a:pt x="130" y="34"/>
                      </a:lnTo>
                      <a:lnTo>
                        <a:pt x="186" y="67"/>
                      </a:lnTo>
                      <a:lnTo>
                        <a:pt x="242" y="94"/>
                      </a:lnTo>
                      <a:lnTo>
                        <a:pt x="300" y="121"/>
                      </a:lnTo>
                      <a:lnTo>
                        <a:pt x="359" y="143"/>
                      </a:lnTo>
                      <a:lnTo>
                        <a:pt x="421" y="162"/>
                      </a:lnTo>
                      <a:lnTo>
                        <a:pt x="482" y="179"/>
                      </a:lnTo>
                      <a:lnTo>
                        <a:pt x="548" y="193"/>
                      </a:lnTo>
                      <a:lnTo>
                        <a:pt x="588" y="200"/>
                      </a:lnTo>
                      <a:lnTo>
                        <a:pt x="629" y="202"/>
                      </a:lnTo>
                      <a:lnTo>
                        <a:pt x="669" y="197"/>
                      </a:lnTo>
                      <a:lnTo>
                        <a:pt x="710" y="189"/>
                      </a:lnTo>
                      <a:lnTo>
                        <a:pt x="749" y="177"/>
                      </a:lnTo>
                      <a:lnTo>
                        <a:pt x="789" y="166"/>
                      </a:lnTo>
                      <a:lnTo>
                        <a:pt x="826" y="155"/>
                      </a:lnTo>
                      <a:lnTo>
                        <a:pt x="865" y="148"/>
                      </a:lnTo>
                      <a:lnTo>
                        <a:pt x="880" y="133"/>
                      </a:lnTo>
                      <a:lnTo>
                        <a:pt x="897" y="119"/>
                      </a:lnTo>
                      <a:lnTo>
                        <a:pt x="914" y="103"/>
                      </a:lnTo>
                      <a:lnTo>
                        <a:pt x="933" y="90"/>
                      </a:lnTo>
                      <a:lnTo>
                        <a:pt x="949" y="74"/>
                      </a:lnTo>
                      <a:lnTo>
                        <a:pt x="966" y="58"/>
                      </a:lnTo>
                      <a:lnTo>
                        <a:pt x="981" y="40"/>
                      </a:lnTo>
                      <a:lnTo>
                        <a:pt x="996" y="22"/>
                      </a:lnTo>
                      <a:lnTo>
                        <a:pt x="1016" y="28"/>
                      </a:lnTo>
                      <a:lnTo>
                        <a:pt x="1010" y="47"/>
                      </a:lnTo>
                      <a:lnTo>
                        <a:pt x="999" y="62"/>
                      </a:lnTo>
                      <a:lnTo>
                        <a:pt x="984" y="75"/>
                      </a:lnTo>
                      <a:lnTo>
                        <a:pt x="967" y="86"/>
                      </a:lnTo>
                      <a:lnTo>
                        <a:pt x="949" y="96"/>
                      </a:lnTo>
                      <a:lnTo>
                        <a:pt x="933" y="109"/>
                      </a:lnTo>
                      <a:lnTo>
                        <a:pt x="919" y="126"/>
                      </a:lnTo>
                      <a:lnTo>
                        <a:pt x="913" y="148"/>
                      </a:lnTo>
                      <a:lnTo>
                        <a:pt x="918" y="149"/>
                      </a:lnTo>
                      <a:lnTo>
                        <a:pt x="925" y="147"/>
                      </a:lnTo>
                      <a:lnTo>
                        <a:pt x="933" y="143"/>
                      </a:lnTo>
                      <a:lnTo>
                        <a:pt x="941" y="142"/>
                      </a:lnTo>
                      <a:lnTo>
                        <a:pt x="937" y="148"/>
                      </a:lnTo>
                      <a:lnTo>
                        <a:pt x="932" y="153"/>
                      </a:lnTo>
                      <a:lnTo>
                        <a:pt x="924" y="157"/>
                      </a:lnTo>
                      <a:lnTo>
                        <a:pt x="917" y="161"/>
                      </a:lnTo>
                      <a:lnTo>
                        <a:pt x="909" y="164"/>
                      </a:lnTo>
                      <a:lnTo>
                        <a:pt x="903" y="170"/>
                      </a:lnTo>
                      <a:lnTo>
                        <a:pt x="899" y="176"/>
                      </a:lnTo>
                      <a:lnTo>
                        <a:pt x="899" y="187"/>
                      </a:lnTo>
                      <a:lnTo>
                        <a:pt x="902" y="209"/>
                      </a:lnTo>
                      <a:lnTo>
                        <a:pt x="895" y="225"/>
                      </a:lnTo>
                      <a:lnTo>
                        <a:pt x="879" y="234"/>
                      </a:lnTo>
                      <a:lnTo>
                        <a:pt x="861" y="241"/>
                      </a:lnTo>
                      <a:lnTo>
                        <a:pt x="842" y="247"/>
                      </a:lnTo>
                      <a:lnTo>
                        <a:pt x="828" y="257"/>
                      </a:lnTo>
                      <a:lnTo>
                        <a:pt x="824" y="273"/>
                      </a:lnTo>
                      <a:lnTo>
                        <a:pt x="834" y="297"/>
                      </a:lnTo>
                      <a:lnTo>
                        <a:pt x="826" y="300"/>
                      </a:lnTo>
                      <a:lnTo>
                        <a:pt x="822" y="304"/>
                      </a:lnTo>
                      <a:lnTo>
                        <a:pt x="819" y="308"/>
                      </a:lnTo>
                      <a:lnTo>
                        <a:pt x="818" y="315"/>
                      </a:lnTo>
                      <a:lnTo>
                        <a:pt x="817" y="320"/>
                      </a:lnTo>
                      <a:lnTo>
                        <a:pt x="817" y="326"/>
                      </a:lnTo>
                      <a:lnTo>
                        <a:pt x="818" y="333"/>
                      </a:lnTo>
                      <a:lnTo>
                        <a:pt x="820" y="341"/>
                      </a:lnTo>
                      <a:lnTo>
                        <a:pt x="861" y="341"/>
                      </a:lnTo>
                      <a:lnTo>
                        <a:pt x="858" y="350"/>
                      </a:lnTo>
                      <a:lnTo>
                        <a:pt x="853" y="357"/>
                      </a:lnTo>
                      <a:lnTo>
                        <a:pt x="845" y="364"/>
                      </a:lnTo>
                      <a:lnTo>
                        <a:pt x="837" y="369"/>
                      </a:lnTo>
                      <a:lnTo>
                        <a:pt x="826" y="374"/>
                      </a:lnTo>
                      <a:lnTo>
                        <a:pt x="818" y="380"/>
                      </a:lnTo>
                      <a:lnTo>
                        <a:pt x="812" y="388"/>
                      </a:lnTo>
                      <a:lnTo>
                        <a:pt x="810" y="400"/>
                      </a:lnTo>
                      <a:lnTo>
                        <a:pt x="812" y="406"/>
                      </a:lnTo>
                      <a:lnTo>
                        <a:pt x="817" y="414"/>
                      </a:lnTo>
                      <a:lnTo>
                        <a:pt x="821" y="419"/>
                      </a:lnTo>
                      <a:lnTo>
                        <a:pt x="820" y="424"/>
                      </a:lnTo>
                      <a:lnTo>
                        <a:pt x="808" y="429"/>
                      </a:lnTo>
                      <a:lnTo>
                        <a:pt x="796" y="431"/>
                      </a:lnTo>
                      <a:lnTo>
                        <a:pt x="781" y="431"/>
                      </a:lnTo>
                      <a:lnTo>
                        <a:pt x="769" y="432"/>
                      </a:lnTo>
                      <a:lnTo>
                        <a:pt x="757" y="433"/>
                      </a:lnTo>
                      <a:lnTo>
                        <a:pt x="747" y="438"/>
                      </a:lnTo>
                      <a:lnTo>
                        <a:pt x="740" y="447"/>
                      </a:lnTo>
                      <a:lnTo>
                        <a:pt x="737" y="463"/>
                      </a:lnTo>
                      <a:lnTo>
                        <a:pt x="735" y="469"/>
                      </a:lnTo>
                      <a:lnTo>
                        <a:pt x="734" y="476"/>
                      </a:lnTo>
                      <a:lnTo>
                        <a:pt x="731" y="482"/>
                      </a:lnTo>
                      <a:lnTo>
                        <a:pt x="728" y="489"/>
                      </a:lnTo>
                      <a:lnTo>
                        <a:pt x="724" y="495"/>
                      </a:lnTo>
                      <a:lnTo>
                        <a:pt x="721" y="502"/>
                      </a:lnTo>
                      <a:lnTo>
                        <a:pt x="718" y="508"/>
                      </a:lnTo>
                      <a:lnTo>
                        <a:pt x="717" y="518"/>
                      </a:lnTo>
                      <a:lnTo>
                        <a:pt x="721" y="519"/>
                      </a:lnTo>
                      <a:lnTo>
                        <a:pt x="726" y="521"/>
                      </a:lnTo>
                      <a:lnTo>
                        <a:pt x="732" y="521"/>
                      </a:lnTo>
                      <a:lnTo>
                        <a:pt x="739" y="524"/>
                      </a:lnTo>
                      <a:lnTo>
                        <a:pt x="743" y="526"/>
                      </a:lnTo>
                      <a:lnTo>
                        <a:pt x="747" y="531"/>
                      </a:lnTo>
                      <a:lnTo>
                        <a:pt x="748" y="536"/>
                      </a:lnTo>
                      <a:lnTo>
                        <a:pt x="748" y="545"/>
                      </a:lnTo>
                      <a:lnTo>
                        <a:pt x="739" y="547"/>
                      </a:lnTo>
                      <a:lnTo>
                        <a:pt x="729" y="545"/>
                      </a:lnTo>
                      <a:lnTo>
                        <a:pt x="719" y="540"/>
                      </a:lnTo>
                      <a:lnTo>
                        <a:pt x="710" y="536"/>
                      </a:lnTo>
                      <a:lnTo>
                        <a:pt x="700" y="532"/>
                      </a:lnTo>
                      <a:lnTo>
                        <a:pt x="691" y="532"/>
                      </a:lnTo>
                      <a:lnTo>
                        <a:pt x="681" y="537"/>
                      </a:lnTo>
                      <a:lnTo>
                        <a:pt x="675" y="551"/>
                      </a:lnTo>
                      <a:lnTo>
                        <a:pt x="693" y="573"/>
                      </a:lnTo>
                      <a:lnTo>
                        <a:pt x="686" y="570"/>
                      </a:lnTo>
                      <a:lnTo>
                        <a:pt x="681" y="571"/>
                      </a:lnTo>
                      <a:lnTo>
                        <a:pt x="675" y="572"/>
                      </a:lnTo>
                      <a:lnTo>
                        <a:pt x="671" y="575"/>
                      </a:lnTo>
                      <a:lnTo>
                        <a:pt x="667" y="578"/>
                      </a:lnTo>
                      <a:lnTo>
                        <a:pt x="664" y="584"/>
                      </a:lnTo>
                      <a:lnTo>
                        <a:pt x="662" y="589"/>
                      </a:lnTo>
                      <a:lnTo>
                        <a:pt x="662" y="596"/>
                      </a:lnTo>
                      <a:lnTo>
                        <a:pt x="664" y="601"/>
                      </a:lnTo>
                      <a:lnTo>
                        <a:pt x="670" y="605"/>
                      </a:lnTo>
                      <a:lnTo>
                        <a:pt x="678" y="610"/>
                      </a:lnTo>
                      <a:lnTo>
                        <a:pt x="686" y="614"/>
                      </a:lnTo>
                      <a:lnTo>
                        <a:pt x="694" y="617"/>
                      </a:lnTo>
                      <a:lnTo>
                        <a:pt x="698" y="622"/>
                      </a:lnTo>
                      <a:lnTo>
                        <a:pt x="697" y="627"/>
                      </a:lnTo>
                      <a:lnTo>
                        <a:pt x="689" y="634"/>
                      </a:lnTo>
                      <a:lnTo>
                        <a:pt x="674" y="632"/>
                      </a:lnTo>
                      <a:lnTo>
                        <a:pt x="659" y="625"/>
                      </a:lnTo>
                      <a:lnTo>
                        <a:pt x="644" y="616"/>
                      </a:lnTo>
                      <a:lnTo>
                        <a:pt x="629" y="606"/>
                      </a:lnTo>
                      <a:lnTo>
                        <a:pt x="614" y="599"/>
                      </a:lnTo>
                      <a:lnTo>
                        <a:pt x="603" y="598"/>
                      </a:lnTo>
                      <a:lnTo>
                        <a:pt x="592" y="606"/>
                      </a:lnTo>
                      <a:lnTo>
                        <a:pt x="585" y="628"/>
                      </a:lnTo>
                      <a:lnTo>
                        <a:pt x="603" y="641"/>
                      </a:lnTo>
                      <a:lnTo>
                        <a:pt x="592" y="655"/>
                      </a:lnTo>
                      <a:lnTo>
                        <a:pt x="571" y="644"/>
                      </a:lnTo>
                      <a:lnTo>
                        <a:pt x="553" y="632"/>
                      </a:lnTo>
                      <a:lnTo>
                        <a:pt x="534" y="617"/>
                      </a:lnTo>
                      <a:lnTo>
                        <a:pt x="518" y="601"/>
                      </a:lnTo>
                      <a:lnTo>
                        <a:pt x="501" y="584"/>
                      </a:lnTo>
                      <a:lnTo>
                        <a:pt x="484" y="569"/>
                      </a:lnTo>
                      <a:lnTo>
                        <a:pt x="468" y="553"/>
                      </a:lnTo>
                      <a:lnTo>
                        <a:pt x="452" y="541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2" name="Freeform 109"/>
                <p:cNvSpPr>
                  <a:spLocks/>
                </p:cNvSpPr>
                <p:nvPr/>
              </p:nvSpPr>
              <p:spPr bwMode="auto">
                <a:xfrm>
                  <a:off x="4876" y="3358"/>
                  <a:ext cx="4" cy="6"/>
                </a:xfrm>
                <a:custGeom>
                  <a:avLst/>
                  <a:gdLst>
                    <a:gd name="T0" fmla="*/ 0 w 18"/>
                    <a:gd name="T1" fmla="*/ 0 h 21"/>
                    <a:gd name="T2" fmla="*/ 18 w 18"/>
                    <a:gd name="T3" fmla="*/ 0 h 21"/>
                    <a:gd name="T4" fmla="*/ 18 w 18"/>
                    <a:gd name="T5" fmla="*/ 21 h 21"/>
                    <a:gd name="T6" fmla="*/ 10 w 18"/>
                    <a:gd name="T7" fmla="*/ 19 h 21"/>
                    <a:gd name="T8" fmla="*/ 5 w 18"/>
                    <a:gd name="T9" fmla="*/ 15 h 21"/>
                    <a:gd name="T10" fmla="*/ 0 w 18"/>
                    <a:gd name="T11" fmla="*/ 9 h 21"/>
                    <a:gd name="T12" fmla="*/ 0 w 18"/>
                    <a:gd name="T1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" h="21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18" y="21"/>
                      </a:lnTo>
                      <a:lnTo>
                        <a:pt x="10" y="19"/>
                      </a:lnTo>
                      <a:lnTo>
                        <a:pt x="5" y="15"/>
                      </a:lnTo>
                      <a:lnTo>
                        <a:pt x="0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3" name="Freeform 110"/>
                <p:cNvSpPr>
                  <a:spLocks/>
                </p:cNvSpPr>
                <p:nvPr/>
              </p:nvSpPr>
              <p:spPr bwMode="auto">
                <a:xfrm>
                  <a:off x="4844" y="3354"/>
                  <a:ext cx="6" cy="9"/>
                </a:xfrm>
                <a:custGeom>
                  <a:avLst/>
                  <a:gdLst>
                    <a:gd name="T0" fmla="*/ 4 w 21"/>
                    <a:gd name="T1" fmla="*/ 34 h 34"/>
                    <a:gd name="T2" fmla="*/ 0 w 21"/>
                    <a:gd name="T3" fmla="*/ 25 h 34"/>
                    <a:gd name="T4" fmla="*/ 1 w 21"/>
                    <a:gd name="T5" fmla="*/ 17 h 34"/>
                    <a:gd name="T6" fmla="*/ 1 w 21"/>
                    <a:gd name="T7" fmla="*/ 8 h 34"/>
                    <a:gd name="T8" fmla="*/ 1 w 21"/>
                    <a:gd name="T9" fmla="*/ 0 h 34"/>
                    <a:gd name="T10" fmla="*/ 21 w 21"/>
                    <a:gd name="T11" fmla="*/ 0 h 34"/>
                    <a:gd name="T12" fmla="*/ 19 w 21"/>
                    <a:gd name="T13" fmla="*/ 5 h 34"/>
                    <a:gd name="T14" fmla="*/ 19 w 21"/>
                    <a:gd name="T15" fmla="*/ 11 h 34"/>
                    <a:gd name="T16" fmla="*/ 18 w 21"/>
                    <a:gd name="T17" fmla="*/ 17 h 34"/>
                    <a:gd name="T18" fmla="*/ 18 w 21"/>
                    <a:gd name="T19" fmla="*/ 23 h 34"/>
                    <a:gd name="T20" fmla="*/ 16 w 21"/>
                    <a:gd name="T21" fmla="*/ 28 h 34"/>
                    <a:gd name="T22" fmla="*/ 14 w 21"/>
                    <a:gd name="T23" fmla="*/ 32 h 34"/>
                    <a:gd name="T24" fmla="*/ 10 w 21"/>
                    <a:gd name="T25" fmla="*/ 34 h 34"/>
                    <a:gd name="T26" fmla="*/ 4 w 21"/>
                    <a:gd name="T2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" h="34">
                      <a:moveTo>
                        <a:pt x="4" y="34"/>
                      </a:moveTo>
                      <a:lnTo>
                        <a:pt x="0" y="25"/>
                      </a:lnTo>
                      <a:lnTo>
                        <a:pt x="1" y="17"/>
                      </a:lnTo>
                      <a:lnTo>
                        <a:pt x="1" y="8"/>
                      </a:lnTo>
                      <a:lnTo>
                        <a:pt x="1" y="0"/>
                      </a:lnTo>
                      <a:lnTo>
                        <a:pt x="21" y="0"/>
                      </a:lnTo>
                      <a:lnTo>
                        <a:pt x="19" y="5"/>
                      </a:lnTo>
                      <a:lnTo>
                        <a:pt x="19" y="11"/>
                      </a:lnTo>
                      <a:lnTo>
                        <a:pt x="18" y="17"/>
                      </a:lnTo>
                      <a:lnTo>
                        <a:pt x="18" y="23"/>
                      </a:lnTo>
                      <a:lnTo>
                        <a:pt x="16" y="28"/>
                      </a:lnTo>
                      <a:lnTo>
                        <a:pt x="14" y="32"/>
                      </a:lnTo>
                      <a:lnTo>
                        <a:pt x="10" y="34"/>
                      </a:lnTo>
                      <a:lnTo>
                        <a:pt x="4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4" name="Rectangle 111"/>
                <p:cNvSpPr>
                  <a:spLocks noChangeArrowheads="1"/>
                </p:cNvSpPr>
                <p:nvPr/>
              </p:nvSpPr>
              <p:spPr bwMode="auto">
                <a:xfrm>
                  <a:off x="4863" y="3354"/>
                  <a:ext cx="5" cy="6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5" name="Freeform 112"/>
                <p:cNvSpPr>
                  <a:spLocks/>
                </p:cNvSpPr>
                <p:nvPr/>
              </p:nvSpPr>
              <p:spPr bwMode="auto">
                <a:xfrm>
                  <a:off x="4830" y="3354"/>
                  <a:ext cx="3" cy="6"/>
                </a:xfrm>
                <a:custGeom>
                  <a:avLst/>
                  <a:gdLst>
                    <a:gd name="T0" fmla="*/ 2 w 12"/>
                    <a:gd name="T1" fmla="*/ 4 h 24"/>
                    <a:gd name="T2" fmla="*/ 6 w 12"/>
                    <a:gd name="T3" fmla="*/ 0 h 24"/>
                    <a:gd name="T4" fmla="*/ 12 w 12"/>
                    <a:gd name="T5" fmla="*/ 0 h 24"/>
                    <a:gd name="T6" fmla="*/ 10 w 12"/>
                    <a:gd name="T7" fmla="*/ 8 h 24"/>
                    <a:gd name="T8" fmla="*/ 10 w 12"/>
                    <a:gd name="T9" fmla="*/ 16 h 24"/>
                    <a:gd name="T10" fmla="*/ 9 w 12"/>
                    <a:gd name="T11" fmla="*/ 21 h 24"/>
                    <a:gd name="T12" fmla="*/ 5 w 12"/>
                    <a:gd name="T13" fmla="*/ 24 h 24"/>
                    <a:gd name="T14" fmla="*/ 1 w 12"/>
                    <a:gd name="T15" fmla="*/ 20 h 24"/>
                    <a:gd name="T16" fmla="*/ 0 w 12"/>
                    <a:gd name="T17" fmla="*/ 15 h 24"/>
                    <a:gd name="T18" fmla="*/ 1 w 12"/>
                    <a:gd name="T19" fmla="*/ 9 h 24"/>
                    <a:gd name="T20" fmla="*/ 2 w 12"/>
                    <a:gd name="T21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4">
                      <a:moveTo>
                        <a:pt x="2" y="4"/>
                      </a:move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0" y="8"/>
                      </a:lnTo>
                      <a:lnTo>
                        <a:pt x="10" y="16"/>
                      </a:lnTo>
                      <a:lnTo>
                        <a:pt x="9" y="21"/>
                      </a:lnTo>
                      <a:lnTo>
                        <a:pt x="5" y="24"/>
                      </a:lnTo>
                      <a:lnTo>
                        <a:pt x="1" y="20"/>
                      </a:lnTo>
                      <a:lnTo>
                        <a:pt x="0" y="15"/>
                      </a:lnTo>
                      <a:lnTo>
                        <a:pt x="1" y="9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6" name="Freeform 113"/>
                <p:cNvSpPr>
                  <a:spLocks/>
                </p:cNvSpPr>
                <p:nvPr/>
              </p:nvSpPr>
              <p:spPr bwMode="auto">
                <a:xfrm>
                  <a:off x="4886" y="3344"/>
                  <a:ext cx="12" cy="10"/>
                </a:xfrm>
                <a:custGeom>
                  <a:avLst/>
                  <a:gdLst>
                    <a:gd name="T0" fmla="*/ 3 w 48"/>
                    <a:gd name="T1" fmla="*/ 15 h 39"/>
                    <a:gd name="T2" fmla="*/ 2 w 48"/>
                    <a:gd name="T3" fmla="*/ 7 h 39"/>
                    <a:gd name="T4" fmla="*/ 0 w 48"/>
                    <a:gd name="T5" fmla="*/ 5 h 39"/>
                    <a:gd name="T6" fmla="*/ 7 w 48"/>
                    <a:gd name="T7" fmla="*/ 1 h 39"/>
                    <a:gd name="T8" fmla="*/ 18 w 48"/>
                    <a:gd name="T9" fmla="*/ 0 h 39"/>
                    <a:gd name="T10" fmla="*/ 27 w 48"/>
                    <a:gd name="T11" fmla="*/ 0 h 39"/>
                    <a:gd name="T12" fmla="*/ 38 w 48"/>
                    <a:gd name="T13" fmla="*/ 1 h 39"/>
                    <a:gd name="T14" fmla="*/ 48 w 48"/>
                    <a:gd name="T15" fmla="*/ 39 h 39"/>
                    <a:gd name="T16" fmla="*/ 40 w 48"/>
                    <a:gd name="T17" fmla="*/ 37 h 39"/>
                    <a:gd name="T18" fmla="*/ 34 w 48"/>
                    <a:gd name="T19" fmla="*/ 36 h 39"/>
                    <a:gd name="T20" fmla="*/ 26 w 48"/>
                    <a:gd name="T21" fmla="*/ 34 h 39"/>
                    <a:gd name="T22" fmla="*/ 20 w 48"/>
                    <a:gd name="T23" fmla="*/ 33 h 39"/>
                    <a:gd name="T24" fmla="*/ 14 w 48"/>
                    <a:gd name="T25" fmla="*/ 29 h 39"/>
                    <a:gd name="T26" fmla="*/ 8 w 48"/>
                    <a:gd name="T27" fmla="*/ 26 h 39"/>
                    <a:gd name="T28" fmla="*/ 4 w 48"/>
                    <a:gd name="T29" fmla="*/ 21 h 39"/>
                    <a:gd name="T30" fmla="*/ 3 w 48"/>
                    <a:gd name="T31" fmla="*/ 15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8" h="39">
                      <a:moveTo>
                        <a:pt x="3" y="15"/>
                      </a:moveTo>
                      <a:lnTo>
                        <a:pt x="2" y="7"/>
                      </a:lnTo>
                      <a:lnTo>
                        <a:pt x="0" y="5"/>
                      </a:lnTo>
                      <a:lnTo>
                        <a:pt x="7" y="1"/>
                      </a:lnTo>
                      <a:lnTo>
                        <a:pt x="18" y="0"/>
                      </a:lnTo>
                      <a:lnTo>
                        <a:pt x="27" y="0"/>
                      </a:lnTo>
                      <a:lnTo>
                        <a:pt x="38" y="1"/>
                      </a:lnTo>
                      <a:lnTo>
                        <a:pt x="48" y="39"/>
                      </a:lnTo>
                      <a:lnTo>
                        <a:pt x="40" y="37"/>
                      </a:lnTo>
                      <a:lnTo>
                        <a:pt x="34" y="36"/>
                      </a:lnTo>
                      <a:lnTo>
                        <a:pt x="26" y="34"/>
                      </a:lnTo>
                      <a:lnTo>
                        <a:pt x="20" y="33"/>
                      </a:lnTo>
                      <a:lnTo>
                        <a:pt x="14" y="29"/>
                      </a:lnTo>
                      <a:lnTo>
                        <a:pt x="8" y="26"/>
                      </a:lnTo>
                      <a:lnTo>
                        <a:pt x="4" y="21"/>
                      </a:lnTo>
                      <a:lnTo>
                        <a:pt x="3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7" name="Freeform 114"/>
                <p:cNvSpPr>
                  <a:spLocks/>
                </p:cNvSpPr>
                <p:nvPr/>
              </p:nvSpPr>
              <p:spPr bwMode="auto">
                <a:xfrm>
                  <a:off x="5044" y="3343"/>
                  <a:ext cx="6" cy="8"/>
                </a:xfrm>
                <a:custGeom>
                  <a:avLst/>
                  <a:gdLst>
                    <a:gd name="T0" fmla="*/ 5 w 25"/>
                    <a:gd name="T1" fmla="*/ 12 h 32"/>
                    <a:gd name="T2" fmla="*/ 5 w 25"/>
                    <a:gd name="T3" fmla="*/ 5 h 32"/>
                    <a:gd name="T4" fmla="*/ 7 w 25"/>
                    <a:gd name="T5" fmla="*/ 2 h 32"/>
                    <a:gd name="T6" fmla="*/ 9 w 25"/>
                    <a:gd name="T7" fmla="*/ 0 h 32"/>
                    <a:gd name="T8" fmla="*/ 12 w 25"/>
                    <a:gd name="T9" fmla="*/ 0 h 32"/>
                    <a:gd name="T10" fmla="*/ 17 w 25"/>
                    <a:gd name="T11" fmla="*/ 2 h 32"/>
                    <a:gd name="T12" fmla="*/ 25 w 25"/>
                    <a:gd name="T13" fmla="*/ 9 h 32"/>
                    <a:gd name="T14" fmla="*/ 25 w 25"/>
                    <a:gd name="T15" fmla="*/ 15 h 32"/>
                    <a:gd name="T16" fmla="*/ 23 w 25"/>
                    <a:gd name="T17" fmla="*/ 22 h 32"/>
                    <a:gd name="T18" fmla="*/ 18 w 25"/>
                    <a:gd name="T19" fmla="*/ 27 h 32"/>
                    <a:gd name="T20" fmla="*/ 12 w 25"/>
                    <a:gd name="T21" fmla="*/ 32 h 32"/>
                    <a:gd name="T22" fmla="*/ 6 w 25"/>
                    <a:gd name="T23" fmla="*/ 29 h 32"/>
                    <a:gd name="T24" fmla="*/ 2 w 25"/>
                    <a:gd name="T25" fmla="*/ 24 h 32"/>
                    <a:gd name="T26" fmla="*/ 0 w 25"/>
                    <a:gd name="T27" fmla="*/ 17 h 32"/>
                    <a:gd name="T28" fmla="*/ 5 w 25"/>
                    <a:gd name="T29" fmla="*/ 1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5" h="32">
                      <a:moveTo>
                        <a:pt x="5" y="12"/>
                      </a:moveTo>
                      <a:lnTo>
                        <a:pt x="5" y="5"/>
                      </a:lnTo>
                      <a:lnTo>
                        <a:pt x="7" y="2"/>
                      </a:lnTo>
                      <a:lnTo>
                        <a:pt x="9" y="0"/>
                      </a:lnTo>
                      <a:lnTo>
                        <a:pt x="12" y="0"/>
                      </a:lnTo>
                      <a:lnTo>
                        <a:pt x="17" y="2"/>
                      </a:lnTo>
                      <a:lnTo>
                        <a:pt x="25" y="9"/>
                      </a:lnTo>
                      <a:lnTo>
                        <a:pt x="25" y="15"/>
                      </a:lnTo>
                      <a:lnTo>
                        <a:pt x="23" y="22"/>
                      </a:lnTo>
                      <a:lnTo>
                        <a:pt x="18" y="27"/>
                      </a:lnTo>
                      <a:lnTo>
                        <a:pt x="12" y="32"/>
                      </a:lnTo>
                      <a:lnTo>
                        <a:pt x="6" y="29"/>
                      </a:lnTo>
                      <a:lnTo>
                        <a:pt x="2" y="24"/>
                      </a:lnTo>
                      <a:lnTo>
                        <a:pt x="0" y="17"/>
                      </a:lnTo>
                      <a:lnTo>
                        <a:pt x="5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8" name="Freeform 115"/>
                <p:cNvSpPr>
                  <a:spLocks/>
                </p:cNvSpPr>
                <p:nvPr/>
              </p:nvSpPr>
              <p:spPr bwMode="auto">
                <a:xfrm>
                  <a:off x="4874" y="3342"/>
                  <a:ext cx="6" cy="8"/>
                </a:xfrm>
                <a:custGeom>
                  <a:avLst/>
                  <a:gdLst>
                    <a:gd name="T0" fmla="*/ 0 w 25"/>
                    <a:gd name="T1" fmla="*/ 14 h 31"/>
                    <a:gd name="T2" fmla="*/ 0 w 25"/>
                    <a:gd name="T3" fmla="*/ 0 h 31"/>
                    <a:gd name="T4" fmla="*/ 7 w 25"/>
                    <a:gd name="T5" fmla="*/ 2 h 31"/>
                    <a:gd name="T6" fmla="*/ 18 w 25"/>
                    <a:gd name="T7" fmla="*/ 4 h 31"/>
                    <a:gd name="T8" fmla="*/ 25 w 25"/>
                    <a:gd name="T9" fmla="*/ 31 h 31"/>
                    <a:gd name="T10" fmla="*/ 15 w 25"/>
                    <a:gd name="T11" fmla="*/ 30 h 31"/>
                    <a:gd name="T12" fmla="*/ 6 w 25"/>
                    <a:gd name="T13" fmla="*/ 27 h 31"/>
                    <a:gd name="T14" fmla="*/ 1 w 25"/>
                    <a:gd name="T15" fmla="*/ 21 h 31"/>
                    <a:gd name="T16" fmla="*/ 0 w 25"/>
                    <a:gd name="T17" fmla="*/ 1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31">
                      <a:moveTo>
                        <a:pt x="0" y="14"/>
                      </a:moveTo>
                      <a:lnTo>
                        <a:pt x="0" y="0"/>
                      </a:lnTo>
                      <a:lnTo>
                        <a:pt x="7" y="2"/>
                      </a:lnTo>
                      <a:lnTo>
                        <a:pt x="18" y="4"/>
                      </a:lnTo>
                      <a:lnTo>
                        <a:pt x="25" y="31"/>
                      </a:lnTo>
                      <a:lnTo>
                        <a:pt x="15" y="30"/>
                      </a:lnTo>
                      <a:lnTo>
                        <a:pt x="6" y="27"/>
                      </a:lnTo>
                      <a:lnTo>
                        <a:pt x="1" y="21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9" name="Freeform 116"/>
                <p:cNvSpPr>
                  <a:spLocks/>
                </p:cNvSpPr>
                <p:nvPr/>
              </p:nvSpPr>
              <p:spPr bwMode="auto">
                <a:xfrm>
                  <a:off x="4859" y="3338"/>
                  <a:ext cx="8" cy="9"/>
                </a:xfrm>
                <a:custGeom>
                  <a:avLst/>
                  <a:gdLst>
                    <a:gd name="T0" fmla="*/ 0 w 31"/>
                    <a:gd name="T1" fmla="*/ 1 h 35"/>
                    <a:gd name="T2" fmla="*/ 7 w 31"/>
                    <a:gd name="T3" fmla="*/ 0 h 35"/>
                    <a:gd name="T4" fmla="*/ 14 w 31"/>
                    <a:gd name="T5" fmla="*/ 1 h 35"/>
                    <a:gd name="T6" fmla="*/ 19 w 31"/>
                    <a:gd name="T7" fmla="*/ 3 h 35"/>
                    <a:gd name="T8" fmla="*/ 25 w 31"/>
                    <a:gd name="T9" fmla="*/ 9 h 35"/>
                    <a:gd name="T10" fmla="*/ 27 w 31"/>
                    <a:gd name="T11" fmla="*/ 14 h 35"/>
                    <a:gd name="T12" fmla="*/ 29 w 31"/>
                    <a:gd name="T13" fmla="*/ 20 h 35"/>
                    <a:gd name="T14" fmla="*/ 30 w 31"/>
                    <a:gd name="T15" fmla="*/ 27 h 35"/>
                    <a:gd name="T16" fmla="*/ 31 w 31"/>
                    <a:gd name="T17" fmla="*/ 35 h 35"/>
                    <a:gd name="T18" fmla="*/ 22 w 31"/>
                    <a:gd name="T19" fmla="*/ 35 h 35"/>
                    <a:gd name="T20" fmla="*/ 15 w 31"/>
                    <a:gd name="T21" fmla="*/ 34 h 35"/>
                    <a:gd name="T22" fmla="*/ 10 w 31"/>
                    <a:gd name="T23" fmla="*/ 31 h 35"/>
                    <a:gd name="T24" fmla="*/ 7 w 31"/>
                    <a:gd name="T25" fmla="*/ 27 h 35"/>
                    <a:gd name="T26" fmla="*/ 4 w 31"/>
                    <a:gd name="T27" fmla="*/ 20 h 35"/>
                    <a:gd name="T28" fmla="*/ 2 w 31"/>
                    <a:gd name="T29" fmla="*/ 14 h 35"/>
                    <a:gd name="T30" fmla="*/ 0 w 31"/>
                    <a:gd name="T31" fmla="*/ 8 h 35"/>
                    <a:gd name="T32" fmla="*/ 0 w 31"/>
                    <a:gd name="T33" fmla="*/ 1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1" h="35">
                      <a:moveTo>
                        <a:pt x="0" y="1"/>
                      </a:moveTo>
                      <a:lnTo>
                        <a:pt x="7" y="0"/>
                      </a:lnTo>
                      <a:lnTo>
                        <a:pt x="14" y="1"/>
                      </a:lnTo>
                      <a:lnTo>
                        <a:pt x="19" y="3"/>
                      </a:lnTo>
                      <a:lnTo>
                        <a:pt x="25" y="9"/>
                      </a:lnTo>
                      <a:lnTo>
                        <a:pt x="27" y="14"/>
                      </a:lnTo>
                      <a:lnTo>
                        <a:pt x="29" y="20"/>
                      </a:lnTo>
                      <a:lnTo>
                        <a:pt x="30" y="27"/>
                      </a:lnTo>
                      <a:lnTo>
                        <a:pt x="31" y="35"/>
                      </a:lnTo>
                      <a:lnTo>
                        <a:pt x="22" y="35"/>
                      </a:lnTo>
                      <a:lnTo>
                        <a:pt x="15" y="34"/>
                      </a:lnTo>
                      <a:lnTo>
                        <a:pt x="10" y="31"/>
                      </a:lnTo>
                      <a:lnTo>
                        <a:pt x="7" y="27"/>
                      </a:lnTo>
                      <a:lnTo>
                        <a:pt x="4" y="20"/>
                      </a:lnTo>
                      <a:lnTo>
                        <a:pt x="2" y="14"/>
                      </a:lnTo>
                      <a:lnTo>
                        <a:pt x="0" y="8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0" name="Freeform 117"/>
                <p:cNvSpPr>
                  <a:spLocks/>
                </p:cNvSpPr>
                <p:nvPr/>
              </p:nvSpPr>
              <p:spPr bwMode="auto">
                <a:xfrm>
                  <a:off x="4829" y="3340"/>
                  <a:ext cx="6" cy="7"/>
                </a:xfrm>
                <a:custGeom>
                  <a:avLst/>
                  <a:gdLst>
                    <a:gd name="T0" fmla="*/ 1 w 21"/>
                    <a:gd name="T1" fmla="*/ 7 h 27"/>
                    <a:gd name="T2" fmla="*/ 5 w 21"/>
                    <a:gd name="T3" fmla="*/ 4 h 27"/>
                    <a:gd name="T4" fmla="*/ 9 w 21"/>
                    <a:gd name="T5" fmla="*/ 2 h 27"/>
                    <a:gd name="T6" fmla="*/ 14 w 21"/>
                    <a:gd name="T7" fmla="*/ 0 h 27"/>
                    <a:gd name="T8" fmla="*/ 21 w 21"/>
                    <a:gd name="T9" fmla="*/ 0 h 27"/>
                    <a:gd name="T10" fmla="*/ 20 w 21"/>
                    <a:gd name="T11" fmla="*/ 9 h 27"/>
                    <a:gd name="T12" fmla="*/ 17 w 21"/>
                    <a:gd name="T13" fmla="*/ 18 h 27"/>
                    <a:gd name="T14" fmla="*/ 12 w 21"/>
                    <a:gd name="T15" fmla="*/ 24 h 27"/>
                    <a:gd name="T16" fmla="*/ 5 w 21"/>
                    <a:gd name="T17" fmla="*/ 27 h 27"/>
                    <a:gd name="T18" fmla="*/ 1 w 21"/>
                    <a:gd name="T19" fmla="*/ 23 h 27"/>
                    <a:gd name="T20" fmla="*/ 0 w 21"/>
                    <a:gd name="T21" fmla="*/ 18 h 27"/>
                    <a:gd name="T22" fmla="*/ 0 w 21"/>
                    <a:gd name="T23" fmla="*/ 12 h 27"/>
                    <a:gd name="T24" fmla="*/ 1 w 21"/>
                    <a:gd name="T25" fmla="*/ 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1" h="27">
                      <a:moveTo>
                        <a:pt x="1" y="7"/>
                      </a:moveTo>
                      <a:lnTo>
                        <a:pt x="5" y="4"/>
                      </a:lnTo>
                      <a:lnTo>
                        <a:pt x="9" y="2"/>
                      </a:lnTo>
                      <a:lnTo>
                        <a:pt x="14" y="0"/>
                      </a:lnTo>
                      <a:lnTo>
                        <a:pt x="21" y="0"/>
                      </a:lnTo>
                      <a:lnTo>
                        <a:pt x="20" y="9"/>
                      </a:lnTo>
                      <a:lnTo>
                        <a:pt x="17" y="18"/>
                      </a:lnTo>
                      <a:lnTo>
                        <a:pt x="12" y="24"/>
                      </a:lnTo>
                      <a:lnTo>
                        <a:pt x="5" y="27"/>
                      </a:lnTo>
                      <a:lnTo>
                        <a:pt x="1" y="23"/>
                      </a:ln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1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1" name="Freeform 118"/>
                <p:cNvSpPr>
                  <a:spLocks/>
                </p:cNvSpPr>
                <p:nvPr/>
              </p:nvSpPr>
              <p:spPr bwMode="auto">
                <a:xfrm>
                  <a:off x="4749" y="3341"/>
                  <a:ext cx="5" cy="5"/>
                </a:xfrm>
                <a:custGeom>
                  <a:avLst/>
                  <a:gdLst>
                    <a:gd name="T0" fmla="*/ 0 w 17"/>
                    <a:gd name="T1" fmla="*/ 10 h 19"/>
                    <a:gd name="T2" fmla="*/ 0 w 17"/>
                    <a:gd name="T3" fmla="*/ 0 h 19"/>
                    <a:gd name="T4" fmla="*/ 17 w 17"/>
                    <a:gd name="T5" fmla="*/ 0 h 19"/>
                    <a:gd name="T6" fmla="*/ 15 w 17"/>
                    <a:gd name="T7" fmla="*/ 3 h 19"/>
                    <a:gd name="T8" fmla="*/ 14 w 17"/>
                    <a:gd name="T9" fmla="*/ 8 h 19"/>
                    <a:gd name="T10" fmla="*/ 11 w 17"/>
                    <a:gd name="T11" fmla="*/ 13 h 19"/>
                    <a:gd name="T12" fmla="*/ 8 w 17"/>
                    <a:gd name="T13" fmla="*/ 17 h 19"/>
                    <a:gd name="T14" fmla="*/ 5 w 17"/>
                    <a:gd name="T15" fmla="*/ 19 h 19"/>
                    <a:gd name="T16" fmla="*/ 2 w 17"/>
                    <a:gd name="T17" fmla="*/ 19 h 19"/>
                    <a:gd name="T18" fmla="*/ 0 w 17"/>
                    <a:gd name="T19" fmla="*/ 16 h 19"/>
                    <a:gd name="T20" fmla="*/ 0 w 17"/>
                    <a:gd name="T21" fmla="*/ 1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9">
                      <a:moveTo>
                        <a:pt x="0" y="10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15" y="3"/>
                      </a:lnTo>
                      <a:lnTo>
                        <a:pt x="14" y="8"/>
                      </a:lnTo>
                      <a:lnTo>
                        <a:pt x="11" y="13"/>
                      </a:lnTo>
                      <a:lnTo>
                        <a:pt x="8" y="17"/>
                      </a:lnTo>
                      <a:lnTo>
                        <a:pt x="5" y="19"/>
                      </a:lnTo>
                      <a:lnTo>
                        <a:pt x="2" y="19"/>
                      </a:lnTo>
                      <a:lnTo>
                        <a:pt x="0" y="16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2" name="Freeform 119"/>
                <p:cNvSpPr>
                  <a:spLocks/>
                </p:cNvSpPr>
                <p:nvPr/>
              </p:nvSpPr>
              <p:spPr bwMode="auto">
                <a:xfrm>
                  <a:off x="5060" y="3337"/>
                  <a:ext cx="8" cy="8"/>
                </a:xfrm>
                <a:custGeom>
                  <a:avLst/>
                  <a:gdLst>
                    <a:gd name="T0" fmla="*/ 0 w 32"/>
                    <a:gd name="T1" fmla="*/ 24 h 34"/>
                    <a:gd name="T2" fmla="*/ 2 w 32"/>
                    <a:gd name="T3" fmla="*/ 18 h 34"/>
                    <a:gd name="T4" fmla="*/ 5 w 32"/>
                    <a:gd name="T5" fmla="*/ 12 h 34"/>
                    <a:gd name="T6" fmla="*/ 7 w 32"/>
                    <a:gd name="T7" fmla="*/ 5 h 34"/>
                    <a:gd name="T8" fmla="*/ 10 w 32"/>
                    <a:gd name="T9" fmla="*/ 2 h 34"/>
                    <a:gd name="T10" fmla="*/ 16 w 32"/>
                    <a:gd name="T11" fmla="*/ 0 h 34"/>
                    <a:gd name="T12" fmla="*/ 22 w 32"/>
                    <a:gd name="T13" fmla="*/ 4 h 34"/>
                    <a:gd name="T14" fmla="*/ 26 w 32"/>
                    <a:gd name="T15" fmla="*/ 9 h 34"/>
                    <a:gd name="T16" fmla="*/ 32 w 32"/>
                    <a:gd name="T17" fmla="*/ 13 h 34"/>
                    <a:gd name="T18" fmla="*/ 24 w 32"/>
                    <a:gd name="T19" fmla="*/ 34 h 34"/>
                    <a:gd name="T20" fmla="*/ 0 w 32"/>
                    <a:gd name="T21" fmla="*/ 2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2" h="34">
                      <a:moveTo>
                        <a:pt x="0" y="24"/>
                      </a:moveTo>
                      <a:lnTo>
                        <a:pt x="2" y="18"/>
                      </a:lnTo>
                      <a:lnTo>
                        <a:pt x="5" y="12"/>
                      </a:lnTo>
                      <a:lnTo>
                        <a:pt x="7" y="5"/>
                      </a:lnTo>
                      <a:lnTo>
                        <a:pt x="10" y="2"/>
                      </a:lnTo>
                      <a:lnTo>
                        <a:pt x="16" y="0"/>
                      </a:lnTo>
                      <a:lnTo>
                        <a:pt x="22" y="4"/>
                      </a:lnTo>
                      <a:lnTo>
                        <a:pt x="26" y="9"/>
                      </a:lnTo>
                      <a:lnTo>
                        <a:pt x="32" y="13"/>
                      </a:lnTo>
                      <a:lnTo>
                        <a:pt x="24" y="34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3" name="Freeform 120"/>
                <p:cNvSpPr>
                  <a:spLocks/>
                </p:cNvSpPr>
                <p:nvPr/>
              </p:nvSpPr>
              <p:spPr bwMode="auto">
                <a:xfrm>
                  <a:off x="5034" y="3337"/>
                  <a:ext cx="8" cy="7"/>
                </a:xfrm>
                <a:custGeom>
                  <a:avLst/>
                  <a:gdLst>
                    <a:gd name="T0" fmla="*/ 7 w 30"/>
                    <a:gd name="T1" fmla="*/ 0 h 31"/>
                    <a:gd name="T2" fmla="*/ 30 w 30"/>
                    <a:gd name="T3" fmla="*/ 10 h 31"/>
                    <a:gd name="T4" fmla="*/ 20 w 30"/>
                    <a:gd name="T5" fmla="*/ 31 h 31"/>
                    <a:gd name="T6" fmla="*/ 15 w 30"/>
                    <a:gd name="T7" fmla="*/ 27 h 31"/>
                    <a:gd name="T8" fmla="*/ 11 w 30"/>
                    <a:gd name="T9" fmla="*/ 23 h 31"/>
                    <a:gd name="T10" fmla="*/ 6 w 30"/>
                    <a:gd name="T11" fmla="*/ 20 h 31"/>
                    <a:gd name="T12" fmla="*/ 3 w 30"/>
                    <a:gd name="T13" fmla="*/ 17 h 31"/>
                    <a:gd name="T14" fmla="*/ 0 w 30"/>
                    <a:gd name="T15" fmla="*/ 13 h 31"/>
                    <a:gd name="T16" fmla="*/ 0 w 30"/>
                    <a:gd name="T17" fmla="*/ 8 h 31"/>
                    <a:gd name="T18" fmla="*/ 1 w 30"/>
                    <a:gd name="T19" fmla="*/ 4 h 31"/>
                    <a:gd name="T20" fmla="*/ 7 w 30"/>
                    <a:gd name="T21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0" h="31">
                      <a:moveTo>
                        <a:pt x="7" y="0"/>
                      </a:moveTo>
                      <a:lnTo>
                        <a:pt x="30" y="10"/>
                      </a:lnTo>
                      <a:lnTo>
                        <a:pt x="20" y="31"/>
                      </a:lnTo>
                      <a:lnTo>
                        <a:pt x="15" y="27"/>
                      </a:lnTo>
                      <a:lnTo>
                        <a:pt x="11" y="23"/>
                      </a:lnTo>
                      <a:lnTo>
                        <a:pt x="6" y="20"/>
                      </a:lnTo>
                      <a:lnTo>
                        <a:pt x="3" y="17"/>
                      </a:ln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1" y="4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4" name="Freeform 121"/>
                <p:cNvSpPr>
                  <a:spLocks/>
                </p:cNvSpPr>
                <p:nvPr/>
              </p:nvSpPr>
              <p:spPr bwMode="auto">
                <a:xfrm>
                  <a:off x="4843" y="3337"/>
                  <a:ext cx="6" cy="7"/>
                </a:xfrm>
                <a:custGeom>
                  <a:avLst/>
                  <a:gdLst>
                    <a:gd name="T0" fmla="*/ 0 w 23"/>
                    <a:gd name="T1" fmla="*/ 8 h 29"/>
                    <a:gd name="T2" fmla="*/ 4 w 23"/>
                    <a:gd name="T3" fmla="*/ 5 h 29"/>
                    <a:gd name="T4" fmla="*/ 8 w 23"/>
                    <a:gd name="T5" fmla="*/ 2 h 29"/>
                    <a:gd name="T6" fmla="*/ 13 w 23"/>
                    <a:gd name="T7" fmla="*/ 0 h 29"/>
                    <a:gd name="T8" fmla="*/ 20 w 23"/>
                    <a:gd name="T9" fmla="*/ 1 h 29"/>
                    <a:gd name="T10" fmla="*/ 23 w 23"/>
                    <a:gd name="T11" fmla="*/ 29 h 29"/>
                    <a:gd name="T12" fmla="*/ 16 w 23"/>
                    <a:gd name="T13" fmla="*/ 29 h 29"/>
                    <a:gd name="T14" fmla="*/ 11 w 23"/>
                    <a:gd name="T15" fmla="*/ 29 h 29"/>
                    <a:gd name="T16" fmla="*/ 7 w 23"/>
                    <a:gd name="T17" fmla="*/ 27 h 29"/>
                    <a:gd name="T18" fmla="*/ 5 w 23"/>
                    <a:gd name="T19" fmla="*/ 25 h 29"/>
                    <a:gd name="T20" fmla="*/ 1 w 23"/>
                    <a:gd name="T21" fmla="*/ 18 h 29"/>
                    <a:gd name="T22" fmla="*/ 0 w 23"/>
                    <a:gd name="T23" fmla="*/ 8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3" h="29">
                      <a:moveTo>
                        <a:pt x="0" y="8"/>
                      </a:moveTo>
                      <a:lnTo>
                        <a:pt x="4" y="5"/>
                      </a:lnTo>
                      <a:lnTo>
                        <a:pt x="8" y="2"/>
                      </a:lnTo>
                      <a:lnTo>
                        <a:pt x="13" y="0"/>
                      </a:lnTo>
                      <a:lnTo>
                        <a:pt x="20" y="1"/>
                      </a:lnTo>
                      <a:lnTo>
                        <a:pt x="23" y="29"/>
                      </a:lnTo>
                      <a:lnTo>
                        <a:pt x="16" y="29"/>
                      </a:lnTo>
                      <a:lnTo>
                        <a:pt x="11" y="29"/>
                      </a:lnTo>
                      <a:lnTo>
                        <a:pt x="7" y="27"/>
                      </a:lnTo>
                      <a:lnTo>
                        <a:pt x="5" y="25"/>
                      </a:lnTo>
                      <a:lnTo>
                        <a:pt x="1" y="1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5" name="Freeform 122"/>
                <p:cNvSpPr>
                  <a:spLocks/>
                </p:cNvSpPr>
                <p:nvPr/>
              </p:nvSpPr>
              <p:spPr bwMode="auto">
                <a:xfrm>
                  <a:off x="5041" y="3328"/>
                  <a:ext cx="11" cy="10"/>
                </a:xfrm>
                <a:custGeom>
                  <a:avLst/>
                  <a:gdLst>
                    <a:gd name="T0" fmla="*/ 0 w 45"/>
                    <a:gd name="T1" fmla="*/ 4 h 37"/>
                    <a:gd name="T2" fmla="*/ 11 w 45"/>
                    <a:gd name="T3" fmla="*/ 0 h 37"/>
                    <a:gd name="T4" fmla="*/ 21 w 45"/>
                    <a:gd name="T5" fmla="*/ 5 h 37"/>
                    <a:gd name="T6" fmla="*/ 26 w 45"/>
                    <a:gd name="T7" fmla="*/ 8 h 37"/>
                    <a:gd name="T8" fmla="*/ 32 w 45"/>
                    <a:gd name="T9" fmla="*/ 12 h 37"/>
                    <a:gd name="T10" fmla="*/ 38 w 45"/>
                    <a:gd name="T11" fmla="*/ 15 h 37"/>
                    <a:gd name="T12" fmla="*/ 45 w 45"/>
                    <a:gd name="T13" fmla="*/ 17 h 37"/>
                    <a:gd name="T14" fmla="*/ 45 w 45"/>
                    <a:gd name="T15" fmla="*/ 37 h 37"/>
                    <a:gd name="T16" fmla="*/ 38 w 45"/>
                    <a:gd name="T17" fmla="*/ 34 h 37"/>
                    <a:gd name="T18" fmla="*/ 31 w 45"/>
                    <a:gd name="T19" fmla="*/ 31 h 37"/>
                    <a:gd name="T20" fmla="*/ 25 w 45"/>
                    <a:gd name="T21" fmla="*/ 27 h 37"/>
                    <a:gd name="T22" fmla="*/ 19 w 45"/>
                    <a:gd name="T23" fmla="*/ 24 h 37"/>
                    <a:gd name="T24" fmla="*/ 13 w 45"/>
                    <a:gd name="T25" fmla="*/ 19 h 37"/>
                    <a:gd name="T26" fmla="*/ 7 w 45"/>
                    <a:gd name="T27" fmla="*/ 14 h 37"/>
                    <a:gd name="T28" fmla="*/ 2 w 45"/>
                    <a:gd name="T29" fmla="*/ 9 h 37"/>
                    <a:gd name="T30" fmla="*/ 0 w 45"/>
                    <a:gd name="T31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5" h="37">
                      <a:moveTo>
                        <a:pt x="0" y="4"/>
                      </a:moveTo>
                      <a:lnTo>
                        <a:pt x="11" y="0"/>
                      </a:lnTo>
                      <a:lnTo>
                        <a:pt x="21" y="5"/>
                      </a:lnTo>
                      <a:lnTo>
                        <a:pt x="26" y="8"/>
                      </a:lnTo>
                      <a:lnTo>
                        <a:pt x="32" y="12"/>
                      </a:lnTo>
                      <a:lnTo>
                        <a:pt x="38" y="15"/>
                      </a:lnTo>
                      <a:lnTo>
                        <a:pt x="45" y="17"/>
                      </a:lnTo>
                      <a:lnTo>
                        <a:pt x="45" y="37"/>
                      </a:lnTo>
                      <a:lnTo>
                        <a:pt x="38" y="34"/>
                      </a:lnTo>
                      <a:lnTo>
                        <a:pt x="31" y="31"/>
                      </a:lnTo>
                      <a:lnTo>
                        <a:pt x="25" y="27"/>
                      </a:lnTo>
                      <a:lnTo>
                        <a:pt x="19" y="24"/>
                      </a:lnTo>
                      <a:lnTo>
                        <a:pt x="13" y="19"/>
                      </a:lnTo>
                      <a:lnTo>
                        <a:pt x="7" y="14"/>
                      </a:lnTo>
                      <a:lnTo>
                        <a:pt x="2" y="9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6" name="Freeform 123"/>
                <p:cNvSpPr>
                  <a:spLocks/>
                </p:cNvSpPr>
                <p:nvPr/>
              </p:nvSpPr>
              <p:spPr bwMode="auto">
                <a:xfrm>
                  <a:off x="5021" y="3330"/>
                  <a:ext cx="8" cy="6"/>
                </a:xfrm>
                <a:custGeom>
                  <a:avLst/>
                  <a:gdLst>
                    <a:gd name="T0" fmla="*/ 0 w 31"/>
                    <a:gd name="T1" fmla="*/ 8 h 22"/>
                    <a:gd name="T2" fmla="*/ 5 w 31"/>
                    <a:gd name="T3" fmla="*/ 1 h 22"/>
                    <a:gd name="T4" fmla="*/ 14 w 31"/>
                    <a:gd name="T5" fmla="*/ 0 h 22"/>
                    <a:gd name="T6" fmla="*/ 22 w 31"/>
                    <a:gd name="T7" fmla="*/ 2 h 22"/>
                    <a:gd name="T8" fmla="*/ 31 w 31"/>
                    <a:gd name="T9" fmla="*/ 8 h 22"/>
                    <a:gd name="T10" fmla="*/ 24 w 31"/>
                    <a:gd name="T11" fmla="*/ 22 h 22"/>
                    <a:gd name="T12" fmla="*/ 0 w 31"/>
                    <a:gd name="T13" fmla="*/ 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" h="22">
                      <a:moveTo>
                        <a:pt x="0" y="8"/>
                      </a:moveTo>
                      <a:lnTo>
                        <a:pt x="5" y="1"/>
                      </a:lnTo>
                      <a:lnTo>
                        <a:pt x="14" y="0"/>
                      </a:lnTo>
                      <a:lnTo>
                        <a:pt x="22" y="2"/>
                      </a:lnTo>
                      <a:lnTo>
                        <a:pt x="31" y="8"/>
                      </a:lnTo>
                      <a:lnTo>
                        <a:pt x="24" y="22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7" name="Freeform 124"/>
                <p:cNvSpPr>
                  <a:spLocks/>
                </p:cNvSpPr>
                <p:nvPr/>
              </p:nvSpPr>
              <p:spPr bwMode="auto">
                <a:xfrm>
                  <a:off x="4882" y="3328"/>
                  <a:ext cx="10" cy="8"/>
                </a:xfrm>
                <a:custGeom>
                  <a:avLst/>
                  <a:gdLst>
                    <a:gd name="T0" fmla="*/ 1 w 39"/>
                    <a:gd name="T1" fmla="*/ 9 h 30"/>
                    <a:gd name="T2" fmla="*/ 1 w 39"/>
                    <a:gd name="T3" fmla="*/ 3 h 30"/>
                    <a:gd name="T4" fmla="*/ 9 w 39"/>
                    <a:gd name="T5" fmla="*/ 0 h 30"/>
                    <a:gd name="T6" fmla="*/ 16 w 39"/>
                    <a:gd name="T7" fmla="*/ 1 h 30"/>
                    <a:gd name="T8" fmla="*/ 22 w 39"/>
                    <a:gd name="T9" fmla="*/ 2 h 30"/>
                    <a:gd name="T10" fmla="*/ 29 w 39"/>
                    <a:gd name="T11" fmla="*/ 6 h 30"/>
                    <a:gd name="T12" fmla="*/ 32 w 39"/>
                    <a:gd name="T13" fmla="*/ 9 h 30"/>
                    <a:gd name="T14" fmla="*/ 36 w 39"/>
                    <a:gd name="T15" fmla="*/ 15 h 30"/>
                    <a:gd name="T16" fmla="*/ 38 w 39"/>
                    <a:gd name="T17" fmla="*/ 21 h 30"/>
                    <a:gd name="T18" fmla="*/ 39 w 39"/>
                    <a:gd name="T19" fmla="*/ 30 h 30"/>
                    <a:gd name="T20" fmla="*/ 32 w 39"/>
                    <a:gd name="T21" fmla="*/ 27 h 30"/>
                    <a:gd name="T22" fmla="*/ 26 w 39"/>
                    <a:gd name="T23" fmla="*/ 26 h 30"/>
                    <a:gd name="T24" fmla="*/ 19 w 39"/>
                    <a:gd name="T25" fmla="*/ 25 h 30"/>
                    <a:gd name="T26" fmla="*/ 13 w 39"/>
                    <a:gd name="T27" fmla="*/ 25 h 30"/>
                    <a:gd name="T28" fmla="*/ 7 w 39"/>
                    <a:gd name="T29" fmla="*/ 23 h 30"/>
                    <a:gd name="T30" fmla="*/ 3 w 39"/>
                    <a:gd name="T31" fmla="*/ 21 h 30"/>
                    <a:gd name="T32" fmla="*/ 0 w 39"/>
                    <a:gd name="T33" fmla="*/ 16 h 30"/>
                    <a:gd name="T34" fmla="*/ 1 w 39"/>
                    <a:gd name="T35" fmla="*/ 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9" h="30">
                      <a:moveTo>
                        <a:pt x="1" y="9"/>
                      </a:moveTo>
                      <a:lnTo>
                        <a:pt x="1" y="3"/>
                      </a:lnTo>
                      <a:lnTo>
                        <a:pt x="9" y="0"/>
                      </a:lnTo>
                      <a:lnTo>
                        <a:pt x="16" y="1"/>
                      </a:lnTo>
                      <a:lnTo>
                        <a:pt x="22" y="2"/>
                      </a:lnTo>
                      <a:lnTo>
                        <a:pt x="29" y="6"/>
                      </a:lnTo>
                      <a:lnTo>
                        <a:pt x="32" y="9"/>
                      </a:lnTo>
                      <a:lnTo>
                        <a:pt x="36" y="15"/>
                      </a:lnTo>
                      <a:lnTo>
                        <a:pt x="38" y="21"/>
                      </a:lnTo>
                      <a:lnTo>
                        <a:pt x="39" y="30"/>
                      </a:lnTo>
                      <a:lnTo>
                        <a:pt x="32" y="27"/>
                      </a:lnTo>
                      <a:lnTo>
                        <a:pt x="26" y="26"/>
                      </a:lnTo>
                      <a:lnTo>
                        <a:pt x="19" y="25"/>
                      </a:lnTo>
                      <a:lnTo>
                        <a:pt x="13" y="25"/>
                      </a:lnTo>
                      <a:lnTo>
                        <a:pt x="7" y="23"/>
                      </a:lnTo>
                      <a:lnTo>
                        <a:pt x="3" y="21"/>
                      </a:lnTo>
                      <a:lnTo>
                        <a:pt x="0" y="16"/>
                      </a:lnTo>
                      <a:lnTo>
                        <a:pt x="1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8" name="Freeform 125"/>
                <p:cNvSpPr>
                  <a:spLocks/>
                </p:cNvSpPr>
                <p:nvPr/>
              </p:nvSpPr>
              <p:spPr bwMode="auto">
                <a:xfrm>
                  <a:off x="4737" y="3328"/>
                  <a:ext cx="4" cy="7"/>
                </a:xfrm>
                <a:custGeom>
                  <a:avLst/>
                  <a:gdLst>
                    <a:gd name="T0" fmla="*/ 0 w 12"/>
                    <a:gd name="T1" fmla="*/ 27 h 27"/>
                    <a:gd name="T2" fmla="*/ 0 w 12"/>
                    <a:gd name="T3" fmla="*/ 18 h 27"/>
                    <a:gd name="T4" fmla="*/ 1 w 12"/>
                    <a:gd name="T5" fmla="*/ 9 h 27"/>
                    <a:gd name="T6" fmla="*/ 2 w 12"/>
                    <a:gd name="T7" fmla="*/ 2 h 27"/>
                    <a:gd name="T8" fmla="*/ 10 w 12"/>
                    <a:gd name="T9" fmla="*/ 0 h 27"/>
                    <a:gd name="T10" fmla="*/ 12 w 12"/>
                    <a:gd name="T11" fmla="*/ 8 h 27"/>
                    <a:gd name="T12" fmla="*/ 11 w 12"/>
                    <a:gd name="T13" fmla="*/ 17 h 27"/>
                    <a:gd name="T14" fmla="*/ 6 w 12"/>
                    <a:gd name="T15" fmla="*/ 23 h 27"/>
                    <a:gd name="T16" fmla="*/ 0 w 12"/>
                    <a:gd name="T17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27">
                      <a:moveTo>
                        <a:pt x="0" y="27"/>
                      </a:moveTo>
                      <a:lnTo>
                        <a:pt x="0" y="18"/>
                      </a:lnTo>
                      <a:lnTo>
                        <a:pt x="1" y="9"/>
                      </a:lnTo>
                      <a:lnTo>
                        <a:pt x="2" y="2"/>
                      </a:lnTo>
                      <a:lnTo>
                        <a:pt x="10" y="0"/>
                      </a:lnTo>
                      <a:lnTo>
                        <a:pt x="12" y="8"/>
                      </a:lnTo>
                      <a:lnTo>
                        <a:pt x="11" y="17"/>
                      </a:lnTo>
                      <a:lnTo>
                        <a:pt x="6" y="23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9" name="Freeform 126"/>
                <p:cNvSpPr>
                  <a:spLocks/>
                </p:cNvSpPr>
                <p:nvPr/>
              </p:nvSpPr>
              <p:spPr bwMode="auto">
                <a:xfrm>
                  <a:off x="5061" y="3326"/>
                  <a:ext cx="12" cy="8"/>
                </a:xfrm>
                <a:custGeom>
                  <a:avLst/>
                  <a:gdLst>
                    <a:gd name="T0" fmla="*/ 5 w 47"/>
                    <a:gd name="T1" fmla="*/ 0 h 33"/>
                    <a:gd name="T2" fmla="*/ 47 w 47"/>
                    <a:gd name="T3" fmla="*/ 21 h 33"/>
                    <a:gd name="T4" fmla="*/ 42 w 47"/>
                    <a:gd name="T5" fmla="*/ 28 h 33"/>
                    <a:gd name="T6" fmla="*/ 34 w 47"/>
                    <a:gd name="T7" fmla="*/ 32 h 33"/>
                    <a:gd name="T8" fmla="*/ 25 w 47"/>
                    <a:gd name="T9" fmla="*/ 33 h 33"/>
                    <a:gd name="T10" fmla="*/ 15 w 47"/>
                    <a:gd name="T11" fmla="*/ 31 h 33"/>
                    <a:gd name="T12" fmla="*/ 6 w 47"/>
                    <a:gd name="T13" fmla="*/ 25 h 33"/>
                    <a:gd name="T14" fmla="*/ 1 w 47"/>
                    <a:gd name="T15" fmla="*/ 19 h 33"/>
                    <a:gd name="T16" fmla="*/ 0 w 47"/>
                    <a:gd name="T17" fmla="*/ 10 h 33"/>
                    <a:gd name="T18" fmla="*/ 5 w 47"/>
                    <a:gd name="T1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7" h="33">
                      <a:moveTo>
                        <a:pt x="5" y="0"/>
                      </a:moveTo>
                      <a:lnTo>
                        <a:pt x="47" y="21"/>
                      </a:lnTo>
                      <a:lnTo>
                        <a:pt x="42" y="28"/>
                      </a:lnTo>
                      <a:lnTo>
                        <a:pt x="34" y="32"/>
                      </a:lnTo>
                      <a:lnTo>
                        <a:pt x="25" y="33"/>
                      </a:lnTo>
                      <a:lnTo>
                        <a:pt x="15" y="31"/>
                      </a:lnTo>
                      <a:lnTo>
                        <a:pt x="6" y="25"/>
                      </a:lnTo>
                      <a:lnTo>
                        <a:pt x="1" y="19"/>
                      </a:lnTo>
                      <a:lnTo>
                        <a:pt x="0" y="1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0" name="Rectangle 127"/>
                <p:cNvSpPr>
                  <a:spLocks noChangeArrowheads="1"/>
                </p:cNvSpPr>
                <p:nvPr/>
              </p:nvSpPr>
              <p:spPr bwMode="auto">
                <a:xfrm>
                  <a:off x="4750" y="3329"/>
                  <a:ext cx="5" cy="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1" name="Freeform 128"/>
                <p:cNvSpPr>
                  <a:spLocks/>
                </p:cNvSpPr>
                <p:nvPr/>
              </p:nvSpPr>
              <p:spPr bwMode="auto">
                <a:xfrm>
                  <a:off x="4869" y="3331"/>
                  <a:ext cx="7" cy="1"/>
                </a:xfrm>
                <a:custGeom>
                  <a:avLst/>
                  <a:gdLst>
                    <a:gd name="T0" fmla="*/ 0 w 27"/>
                    <a:gd name="T1" fmla="*/ 0 h 7"/>
                    <a:gd name="T2" fmla="*/ 24 w 27"/>
                    <a:gd name="T3" fmla="*/ 0 h 7"/>
                    <a:gd name="T4" fmla="*/ 27 w 27"/>
                    <a:gd name="T5" fmla="*/ 7 h 7"/>
                    <a:gd name="T6" fmla="*/ 19 w 27"/>
                    <a:gd name="T7" fmla="*/ 7 h 7"/>
                    <a:gd name="T8" fmla="*/ 12 w 27"/>
                    <a:gd name="T9" fmla="*/ 7 h 7"/>
                    <a:gd name="T10" fmla="*/ 5 w 27"/>
                    <a:gd name="T11" fmla="*/ 4 h 7"/>
                    <a:gd name="T12" fmla="*/ 0 w 27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7">
                      <a:moveTo>
                        <a:pt x="0" y="0"/>
                      </a:moveTo>
                      <a:lnTo>
                        <a:pt x="24" y="0"/>
                      </a:lnTo>
                      <a:lnTo>
                        <a:pt x="27" y="7"/>
                      </a:lnTo>
                      <a:lnTo>
                        <a:pt x="19" y="7"/>
                      </a:lnTo>
                      <a:lnTo>
                        <a:pt x="12" y="7"/>
                      </a:lnTo>
                      <a:lnTo>
                        <a:pt x="5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2" name="Freeform 129"/>
                <p:cNvSpPr>
                  <a:spLocks/>
                </p:cNvSpPr>
                <p:nvPr/>
              </p:nvSpPr>
              <p:spPr bwMode="auto">
                <a:xfrm>
                  <a:off x="4715" y="3329"/>
                  <a:ext cx="4" cy="3"/>
                </a:xfrm>
                <a:custGeom>
                  <a:avLst/>
                  <a:gdLst>
                    <a:gd name="T0" fmla="*/ 0 w 15"/>
                    <a:gd name="T1" fmla="*/ 13 h 13"/>
                    <a:gd name="T2" fmla="*/ 4 w 15"/>
                    <a:gd name="T3" fmla="*/ 5 h 13"/>
                    <a:gd name="T4" fmla="*/ 14 w 15"/>
                    <a:gd name="T5" fmla="*/ 0 h 13"/>
                    <a:gd name="T6" fmla="*/ 15 w 15"/>
                    <a:gd name="T7" fmla="*/ 2 h 13"/>
                    <a:gd name="T8" fmla="*/ 13 w 15"/>
                    <a:gd name="T9" fmla="*/ 7 h 13"/>
                    <a:gd name="T10" fmla="*/ 7 w 15"/>
                    <a:gd name="T11" fmla="*/ 11 h 13"/>
                    <a:gd name="T12" fmla="*/ 0 w 15"/>
                    <a:gd name="T13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13">
                      <a:moveTo>
                        <a:pt x="0" y="13"/>
                      </a:moveTo>
                      <a:lnTo>
                        <a:pt x="4" y="5"/>
                      </a:lnTo>
                      <a:lnTo>
                        <a:pt x="14" y="0"/>
                      </a:lnTo>
                      <a:lnTo>
                        <a:pt x="15" y="2"/>
                      </a:lnTo>
                      <a:lnTo>
                        <a:pt x="13" y="7"/>
                      </a:lnTo>
                      <a:lnTo>
                        <a:pt x="7" y="11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3" name="Freeform 130"/>
                <p:cNvSpPr>
                  <a:spLocks/>
                </p:cNvSpPr>
                <p:nvPr/>
              </p:nvSpPr>
              <p:spPr bwMode="auto">
                <a:xfrm>
                  <a:off x="5008" y="3326"/>
                  <a:ext cx="8" cy="5"/>
                </a:xfrm>
                <a:custGeom>
                  <a:avLst/>
                  <a:gdLst>
                    <a:gd name="T0" fmla="*/ 0 w 30"/>
                    <a:gd name="T1" fmla="*/ 0 h 18"/>
                    <a:gd name="T2" fmla="*/ 30 w 30"/>
                    <a:gd name="T3" fmla="*/ 5 h 18"/>
                    <a:gd name="T4" fmla="*/ 27 w 30"/>
                    <a:gd name="T5" fmla="*/ 18 h 18"/>
                    <a:gd name="T6" fmla="*/ 17 w 30"/>
                    <a:gd name="T7" fmla="*/ 18 h 18"/>
                    <a:gd name="T8" fmla="*/ 9 w 30"/>
                    <a:gd name="T9" fmla="*/ 15 h 18"/>
                    <a:gd name="T10" fmla="*/ 3 w 30"/>
                    <a:gd name="T11" fmla="*/ 8 h 18"/>
                    <a:gd name="T12" fmla="*/ 0 w 30"/>
                    <a:gd name="T1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18">
                      <a:moveTo>
                        <a:pt x="0" y="0"/>
                      </a:moveTo>
                      <a:lnTo>
                        <a:pt x="30" y="5"/>
                      </a:lnTo>
                      <a:lnTo>
                        <a:pt x="27" y="18"/>
                      </a:lnTo>
                      <a:lnTo>
                        <a:pt x="17" y="18"/>
                      </a:lnTo>
                      <a:lnTo>
                        <a:pt x="9" y="15"/>
                      </a:lnTo>
                      <a:lnTo>
                        <a:pt x="3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4" name="Freeform 131"/>
                <p:cNvSpPr>
                  <a:spLocks/>
                </p:cNvSpPr>
                <p:nvPr/>
              </p:nvSpPr>
              <p:spPr bwMode="auto">
                <a:xfrm>
                  <a:off x="4855" y="3321"/>
                  <a:ext cx="8" cy="10"/>
                </a:xfrm>
                <a:custGeom>
                  <a:avLst/>
                  <a:gdLst>
                    <a:gd name="T0" fmla="*/ 2 w 33"/>
                    <a:gd name="T1" fmla="*/ 20 h 39"/>
                    <a:gd name="T2" fmla="*/ 0 w 33"/>
                    <a:gd name="T3" fmla="*/ 14 h 39"/>
                    <a:gd name="T4" fmla="*/ 1 w 33"/>
                    <a:gd name="T5" fmla="*/ 10 h 39"/>
                    <a:gd name="T6" fmla="*/ 2 w 33"/>
                    <a:gd name="T7" fmla="*/ 7 h 39"/>
                    <a:gd name="T8" fmla="*/ 6 w 33"/>
                    <a:gd name="T9" fmla="*/ 5 h 39"/>
                    <a:gd name="T10" fmla="*/ 12 w 33"/>
                    <a:gd name="T11" fmla="*/ 2 h 39"/>
                    <a:gd name="T12" fmla="*/ 19 w 33"/>
                    <a:gd name="T13" fmla="*/ 0 h 39"/>
                    <a:gd name="T14" fmla="*/ 26 w 33"/>
                    <a:gd name="T15" fmla="*/ 0 h 39"/>
                    <a:gd name="T16" fmla="*/ 33 w 33"/>
                    <a:gd name="T17" fmla="*/ 38 h 39"/>
                    <a:gd name="T18" fmla="*/ 27 w 33"/>
                    <a:gd name="T19" fmla="*/ 38 h 39"/>
                    <a:gd name="T20" fmla="*/ 21 w 33"/>
                    <a:gd name="T21" fmla="*/ 39 h 39"/>
                    <a:gd name="T22" fmla="*/ 15 w 33"/>
                    <a:gd name="T23" fmla="*/ 38 h 39"/>
                    <a:gd name="T24" fmla="*/ 11 w 33"/>
                    <a:gd name="T25" fmla="*/ 37 h 39"/>
                    <a:gd name="T26" fmla="*/ 5 w 33"/>
                    <a:gd name="T27" fmla="*/ 33 h 39"/>
                    <a:gd name="T28" fmla="*/ 3 w 33"/>
                    <a:gd name="T29" fmla="*/ 30 h 39"/>
                    <a:gd name="T30" fmla="*/ 1 w 33"/>
                    <a:gd name="T31" fmla="*/ 26 h 39"/>
                    <a:gd name="T32" fmla="*/ 2 w 33"/>
                    <a:gd name="T33" fmla="*/ 2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3" h="39">
                      <a:moveTo>
                        <a:pt x="2" y="20"/>
                      </a:moveTo>
                      <a:lnTo>
                        <a:pt x="0" y="14"/>
                      </a:lnTo>
                      <a:lnTo>
                        <a:pt x="1" y="10"/>
                      </a:lnTo>
                      <a:lnTo>
                        <a:pt x="2" y="7"/>
                      </a:lnTo>
                      <a:lnTo>
                        <a:pt x="6" y="5"/>
                      </a:lnTo>
                      <a:lnTo>
                        <a:pt x="12" y="2"/>
                      </a:lnTo>
                      <a:lnTo>
                        <a:pt x="19" y="0"/>
                      </a:lnTo>
                      <a:lnTo>
                        <a:pt x="26" y="0"/>
                      </a:lnTo>
                      <a:lnTo>
                        <a:pt x="33" y="38"/>
                      </a:lnTo>
                      <a:lnTo>
                        <a:pt x="27" y="38"/>
                      </a:lnTo>
                      <a:lnTo>
                        <a:pt x="21" y="39"/>
                      </a:lnTo>
                      <a:lnTo>
                        <a:pt x="15" y="38"/>
                      </a:lnTo>
                      <a:lnTo>
                        <a:pt x="11" y="37"/>
                      </a:lnTo>
                      <a:lnTo>
                        <a:pt x="5" y="33"/>
                      </a:lnTo>
                      <a:lnTo>
                        <a:pt x="3" y="30"/>
                      </a:lnTo>
                      <a:lnTo>
                        <a:pt x="1" y="26"/>
                      </a:lnTo>
                      <a:lnTo>
                        <a:pt x="2" y="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5" name="Freeform 132"/>
                <p:cNvSpPr>
                  <a:spLocks/>
                </p:cNvSpPr>
                <p:nvPr/>
              </p:nvSpPr>
              <p:spPr bwMode="auto">
                <a:xfrm>
                  <a:off x="4829" y="3328"/>
                  <a:ext cx="6" cy="3"/>
                </a:xfrm>
                <a:custGeom>
                  <a:avLst/>
                  <a:gdLst>
                    <a:gd name="T0" fmla="*/ 0 w 23"/>
                    <a:gd name="T1" fmla="*/ 10 h 11"/>
                    <a:gd name="T2" fmla="*/ 3 w 23"/>
                    <a:gd name="T3" fmla="*/ 3 h 11"/>
                    <a:gd name="T4" fmla="*/ 10 w 23"/>
                    <a:gd name="T5" fmla="*/ 2 h 11"/>
                    <a:gd name="T6" fmla="*/ 17 w 23"/>
                    <a:gd name="T7" fmla="*/ 2 h 11"/>
                    <a:gd name="T8" fmla="*/ 23 w 23"/>
                    <a:gd name="T9" fmla="*/ 0 h 11"/>
                    <a:gd name="T10" fmla="*/ 23 w 23"/>
                    <a:gd name="T11" fmla="*/ 10 h 11"/>
                    <a:gd name="T12" fmla="*/ 15 w 23"/>
                    <a:gd name="T13" fmla="*/ 10 h 11"/>
                    <a:gd name="T14" fmla="*/ 8 w 23"/>
                    <a:gd name="T15" fmla="*/ 11 h 11"/>
                    <a:gd name="T16" fmla="*/ 2 w 23"/>
                    <a:gd name="T17" fmla="*/ 11 h 11"/>
                    <a:gd name="T18" fmla="*/ 0 w 23"/>
                    <a:gd name="T19" fmla="*/ 1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3" h="11">
                      <a:moveTo>
                        <a:pt x="0" y="10"/>
                      </a:moveTo>
                      <a:lnTo>
                        <a:pt x="3" y="3"/>
                      </a:lnTo>
                      <a:lnTo>
                        <a:pt x="10" y="2"/>
                      </a:lnTo>
                      <a:lnTo>
                        <a:pt x="17" y="2"/>
                      </a:lnTo>
                      <a:lnTo>
                        <a:pt x="23" y="0"/>
                      </a:lnTo>
                      <a:lnTo>
                        <a:pt x="23" y="10"/>
                      </a:lnTo>
                      <a:lnTo>
                        <a:pt x="15" y="10"/>
                      </a:lnTo>
                      <a:lnTo>
                        <a:pt x="8" y="11"/>
                      </a:lnTo>
                      <a:lnTo>
                        <a:pt x="2" y="11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6" name="Freeform 133"/>
                <p:cNvSpPr>
                  <a:spLocks/>
                </p:cNvSpPr>
                <p:nvPr/>
              </p:nvSpPr>
              <p:spPr bwMode="auto">
                <a:xfrm>
                  <a:off x="4841" y="3326"/>
                  <a:ext cx="6" cy="5"/>
                </a:xfrm>
                <a:custGeom>
                  <a:avLst/>
                  <a:gdLst>
                    <a:gd name="T0" fmla="*/ 3 w 24"/>
                    <a:gd name="T1" fmla="*/ 13 h 19"/>
                    <a:gd name="T2" fmla="*/ 2 w 24"/>
                    <a:gd name="T3" fmla="*/ 11 h 19"/>
                    <a:gd name="T4" fmla="*/ 0 w 24"/>
                    <a:gd name="T5" fmla="*/ 9 h 19"/>
                    <a:gd name="T6" fmla="*/ 6 w 24"/>
                    <a:gd name="T7" fmla="*/ 6 h 19"/>
                    <a:gd name="T8" fmla="*/ 12 w 24"/>
                    <a:gd name="T9" fmla="*/ 2 h 19"/>
                    <a:gd name="T10" fmla="*/ 17 w 24"/>
                    <a:gd name="T11" fmla="*/ 0 h 19"/>
                    <a:gd name="T12" fmla="*/ 24 w 24"/>
                    <a:gd name="T13" fmla="*/ 1 h 19"/>
                    <a:gd name="T14" fmla="*/ 20 w 24"/>
                    <a:gd name="T15" fmla="*/ 19 h 19"/>
                    <a:gd name="T16" fmla="*/ 13 w 24"/>
                    <a:gd name="T17" fmla="*/ 14 h 19"/>
                    <a:gd name="T18" fmla="*/ 3 w 24"/>
                    <a:gd name="T19" fmla="*/ 13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" h="19">
                      <a:moveTo>
                        <a:pt x="3" y="13"/>
                      </a:moveTo>
                      <a:lnTo>
                        <a:pt x="2" y="11"/>
                      </a:lnTo>
                      <a:lnTo>
                        <a:pt x="0" y="9"/>
                      </a:lnTo>
                      <a:lnTo>
                        <a:pt x="6" y="6"/>
                      </a:lnTo>
                      <a:lnTo>
                        <a:pt x="12" y="2"/>
                      </a:lnTo>
                      <a:lnTo>
                        <a:pt x="17" y="0"/>
                      </a:lnTo>
                      <a:lnTo>
                        <a:pt x="24" y="1"/>
                      </a:lnTo>
                      <a:lnTo>
                        <a:pt x="20" y="19"/>
                      </a:lnTo>
                      <a:lnTo>
                        <a:pt x="13" y="14"/>
                      </a:lnTo>
                      <a:lnTo>
                        <a:pt x="3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7" name="Freeform 134"/>
                <p:cNvSpPr>
                  <a:spLocks/>
                </p:cNvSpPr>
                <p:nvPr/>
              </p:nvSpPr>
              <p:spPr bwMode="auto">
                <a:xfrm>
                  <a:off x="5028" y="3324"/>
                  <a:ext cx="7" cy="3"/>
                </a:xfrm>
                <a:custGeom>
                  <a:avLst/>
                  <a:gdLst>
                    <a:gd name="T0" fmla="*/ 0 w 28"/>
                    <a:gd name="T1" fmla="*/ 0 h 12"/>
                    <a:gd name="T2" fmla="*/ 28 w 28"/>
                    <a:gd name="T3" fmla="*/ 4 h 12"/>
                    <a:gd name="T4" fmla="*/ 25 w 28"/>
                    <a:gd name="T5" fmla="*/ 9 h 12"/>
                    <a:gd name="T6" fmla="*/ 23 w 28"/>
                    <a:gd name="T7" fmla="*/ 12 h 12"/>
                    <a:gd name="T8" fmla="*/ 19 w 28"/>
                    <a:gd name="T9" fmla="*/ 12 h 12"/>
                    <a:gd name="T10" fmla="*/ 16 w 28"/>
                    <a:gd name="T11" fmla="*/ 12 h 12"/>
                    <a:gd name="T12" fmla="*/ 6 w 28"/>
                    <a:gd name="T13" fmla="*/ 6 h 12"/>
                    <a:gd name="T14" fmla="*/ 0 w 28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8" h="12">
                      <a:moveTo>
                        <a:pt x="0" y="0"/>
                      </a:moveTo>
                      <a:lnTo>
                        <a:pt x="28" y="4"/>
                      </a:lnTo>
                      <a:lnTo>
                        <a:pt x="25" y="9"/>
                      </a:lnTo>
                      <a:lnTo>
                        <a:pt x="23" y="12"/>
                      </a:lnTo>
                      <a:lnTo>
                        <a:pt x="19" y="12"/>
                      </a:lnTo>
                      <a:lnTo>
                        <a:pt x="16" y="12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8" name="Freeform 135"/>
                <p:cNvSpPr>
                  <a:spLocks/>
                </p:cNvSpPr>
                <p:nvPr/>
              </p:nvSpPr>
              <p:spPr bwMode="auto">
                <a:xfrm>
                  <a:off x="5047" y="3319"/>
                  <a:ext cx="9" cy="7"/>
                </a:xfrm>
                <a:custGeom>
                  <a:avLst/>
                  <a:gdLst>
                    <a:gd name="T0" fmla="*/ 0 w 37"/>
                    <a:gd name="T1" fmla="*/ 14 h 25"/>
                    <a:gd name="T2" fmla="*/ 1 w 37"/>
                    <a:gd name="T3" fmla="*/ 9 h 25"/>
                    <a:gd name="T4" fmla="*/ 5 w 37"/>
                    <a:gd name="T5" fmla="*/ 5 h 25"/>
                    <a:gd name="T6" fmla="*/ 8 w 37"/>
                    <a:gd name="T7" fmla="*/ 2 h 25"/>
                    <a:gd name="T8" fmla="*/ 10 w 37"/>
                    <a:gd name="T9" fmla="*/ 0 h 25"/>
                    <a:gd name="T10" fmla="*/ 14 w 37"/>
                    <a:gd name="T11" fmla="*/ 1 h 25"/>
                    <a:gd name="T12" fmla="*/ 19 w 37"/>
                    <a:gd name="T13" fmla="*/ 2 h 25"/>
                    <a:gd name="T14" fmla="*/ 24 w 37"/>
                    <a:gd name="T15" fmla="*/ 3 h 25"/>
                    <a:gd name="T16" fmla="*/ 30 w 37"/>
                    <a:gd name="T17" fmla="*/ 6 h 25"/>
                    <a:gd name="T18" fmla="*/ 34 w 37"/>
                    <a:gd name="T19" fmla="*/ 8 h 25"/>
                    <a:gd name="T20" fmla="*/ 37 w 37"/>
                    <a:gd name="T21" fmla="*/ 12 h 25"/>
                    <a:gd name="T22" fmla="*/ 37 w 37"/>
                    <a:gd name="T23" fmla="*/ 17 h 25"/>
                    <a:gd name="T24" fmla="*/ 34 w 37"/>
                    <a:gd name="T25" fmla="*/ 24 h 25"/>
                    <a:gd name="T26" fmla="*/ 24 w 37"/>
                    <a:gd name="T27" fmla="*/ 25 h 25"/>
                    <a:gd name="T28" fmla="*/ 16 w 37"/>
                    <a:gd name="T29" fmla="*/ 22 h 25"/>
                    <a:gd name="T30" fmla="*/ 7 w 37"/>
                    <a:gd name="T31" fmla="*/ 17 h 25"/>
                    <a:gd name="T32" fmla="*/ 0 w 37"/>
                    <a:gd name="T33" fmla="*/ 1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7" h="25">
                      <a:moveTo>
                        <a:pt x="0" y="14"/>
                      </a:moveTo>
                      <a:lnTo>
                        <a:pt x="1" y="9"/>
                      </a:lnTo>
                      <a:lnTo>
                        <a:pt x="5" y="5"/>
                      </a:lnTo>
                      <a:lnTo>
                        <a:pt x="8" y="2"/>
                      </a:lnTo>
                      <a:lnTo>
                        <a:pt x="10" y="0"/>
                      </a:lnTo>
                      <a:lnTo>
                        <a:pt x="14" y="1"/>
                      </a:lnTo>
                      <a:lnTo>
                        <a:pt x="19" y="2"/>
                      </a:lnTo>
                      <a:lnTo>
                        <a:pt x="24" y="3"/>
                      </a:lnTo>
                      <a:lnTo>
                        <a:pt x="30" y="6"/>
                      </a:lnTo>
                      <a:lnTo>
                        <a:pt x="34" y="8"/>
                      </a:lnTo>
                      <a:lnTo>
                        <a:pt x="37" y="12"/>
                      </a:lnTo>
                      <a:lnTo>
                        <a:pt x="37" y="17"/>
                      </a:lnTo>
                      <a:lnTo>
                        <a:pt x="34" y="24"/>
                      </a:lnTo>
                      <a:lnTo>
                        <a:pt x="24" y="25"/>
                      </a:lnTo>
                      <a:lnTo>
                        <a:pt x="16" y="22"/>
                      </a:lnTo>
                      <a:lnTo>
                        <a:pt x="7" y="17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9" name="Freeform 136"/>
                <p:cNvSpPr>
                  <a:spLocks/>
                </p:cNvSpPr>
                <p:nvPr/>
              </p:nvSpPr>
              <p:spPr bwMode="auto">
                <a:xfrm>
                  <a:off x="5074" y="3318"/>
                  <a:ext cx="6" cy="8"/>
                </a:xfrm>
                <a:custGeom>
                  <a:avLst/>
                  <a:gdLst>
                    <a:gd name="T0" fmla="*/ 0 w 28"/>
                    <a:gd name="T1" fmla="*/ 21 h 31"/>
                    <a:gd name="T2" fmla="*/ 4 w 28"/>
                    <a:gd name="T3" fmla="*/ 13 h 31"/>
                    <a:gd name="T4" fmla="*/ 9 w 28"/>
                    <a:gd name="T5" fmla="*/ 5 h 31"/>
                    <a:gd name="T6" fmla="*/ 12 w 28"/>
                    <a:gd name="T7" fmla="*/ 1 h 31"/>
                    <a:gd name="T8" fmla="*/ 16 w 28"/>
                    <a:gd name="T9" fmla="*/ 0 h 31"/>
                    <a:gd name="T10" fmla="*/ 20 w 28"/>
                    <a:gd name="T11" fmla="*/ 0 h 31"/>
                    <a:gd name="T12" fmla="*/ 28 w 28"/>
                    <a:gd name="T13" fmla="*/ 4 h 31"/>
                    <a:gd name="T14" fmla="*/ 17 w 28"/>
                    <a:gd name="T15" fmla="*/ 31 h 31"/>
                    <a:gd name="T16" fmla="*/ 7 w 28"/>
                    <a:gd name="T17" fmla="*/ 27 h 31"/>
                    <a:gd name="T18" fmla="*/ 0 w 28"/>
                    <a:gd name="T19" fmla="*/ 2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8" h="31">
                      <a:moveTo>
                        <a:pt x="0" y="21"/>
                      </a:moveTo>
                      <a:lnTo>
                        <a:pt x="4" y="13"/>
                      </a:lnTo>
                      <a:lnTo>
                        <a:pt x="9" y="5"/>
                      </a:lnTo>
                      <a:lnTo>
                        <a:pt x="12" y="1"/>
                      </a:lnTo>
                      <a:lnTo>
                        <a:pt x="16" y="0"/>
                      </a:lnTo>
                      <a:lnTo>
                        <a:pt x="20" y="0"/>
                      </a:lnTo>
                      <a:lnTo>
                        <a:pt x="28" y="4"/>
                      </a:lnTo>
                      <a:lnTo>
                        <a:pt x="17" y="31"/>
                      </a:lnTo>
                      <a:lnTo>
                        <a:pt x="7" y="27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0" name="Freeform 137"/>
                <p:cNvSpPr>
                  <a:spLocks/>
                </p:cNvSpPr>
                <p:nvPr/>
              </p:nvSpPr>
              <p:spPr bwMode="auto">
                <a:xfrm>
                  <a:off x="4866" y="3319"/>
                  <a:ext cx="8" cy="5"/>
                </a:xfrm>
                <a:custGeom>
                  <a:avLst/>
                  <a:gdLst>
                    <a:gd name="T0" fmla="*/ 2 w 29"/>
                    <a:gd name="T1" fmla="*/ 14 h 17"/>
                    <a:gd name="T2" fmla="*/ 0 w 29"/>
                    <a:gd name="T3" fmla="*/ 8 h 17"/>
                    <a:gd name="T4" fmla="*/ 0 w 29"/>
                    <a:gd name="T5" fmla="*/ 5 h 17"/>
                    <a:gd name="T6" fmla="*/ 2 w 29"/>
                    <a:gd name="T7" fmla="*/ 2 h 17"/>
                    <a:gd name="T8" fmla="*/ 5 w 29"/>
                    <a:gd name="T9" fmla="*/ 2 h 17"/>
                    <a:gd name="T10" fmla="*/ 12 w 29"/>
                    <a:gd name="T11" fmla="*/ 1 h 17"/>
                    <a:gd name="T12" fmla="*/ 19 w 29"/>
                    <a:gd name="T13" fmla="*/ 0 h 17"/>
                    <a:gd name="T14" fmla="*/ 26 w 29"/>
                    <a:gd name="T15" fmla="*/ 0 h 17"/>
                    <a:gd name="T16" fmla="*/ 26 w 29"/>
                    <a:gd name="T17" fmla="*/ 5 h 17"/>
                    <a:gd name="T18" fmla="*/ 29 w 29"/>
                    <a:gd name="T19" fmla="*/ 11 h 17"/>
                    <a:gd name="T20" fmla="*/ 21 w 29"/>
                    <a:gd name="T21" fmla="*/ 12 h 17"/>
                    <a:gd name="T22" fmla="*/ 15 w 29"/>
                    <a:gd name="T23" fmla="*/ 16 h 17"/>
                    <a:gd name="T24" fmla="*/ 8 w 29"/>
                    <a:gd name="T25" fmla="*/ 17 h 17"/>
                    <a:gd name="T26" fmla="*/ 2 w 29"/>
                    <a:gd name="T27" fmla="*/ 1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17">
                      <a:moveTo>
                        <a:pt x="2" y="14"/>
                      </a:move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2" y="2"/>
                      </a:lnTo>
                      <a:lnTo>
                        <a:pt x="5" y="2"/>
                      </a:lnTo>
                      <a:lnTo>
                        <a:pt x="12" y="1"/>
                      </a:lnTo>
                      <a:lnTo>
                        <a:pt x="19" y="0"/>
                      </a:lnTo>
                      <a:lnTo>
                        <a:pt x="26" y="0"/>
                      </a:lnTo>
                      <a:lnTo>
                        <a:pt x="26" y="5"/>
                      </a:lnTo>
                      <a:lnTo>
                        <a:pt x="29" y="11"/>
                      </a:lnTo>
                      <a:lnTo>
                        <a:pt x="21" y="12"/>
                      </a:lnTo>
                      <a:lnTo>
                        <a:pt x="15" y="16"/>
                      </a:lnTo>
                      <a:lnTo>
                        <a:pt x="8" y="17"/>
                      </a:lnTo>
                      <a:lnTo>
                        <a:pt x="2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1" name="Freeform 138"/>
                <p:cNvSpPr>
                  <a:spLocks/>
                </p:cNvSpPr>
                <p:nvPr/>
              </p:nvSpPr>
              <p:spPr bwMode="auto">
                <a:xfrm>
                  <a:off x="4751" y="3313"/>
                  <a:ext cx="9" cy="11"/>
                </a:xfrm>
                <a:custGeom>
                  <a:avLst/>
                  <a:gdLst>
                    <a:gd name="T0" fmla="*/ 10 w 35"/>
                    <a:gd name="T1" fmla="*/ 0 h 46"/>
                    <a:gd name="T2" fmla="*/ 35 w 35"/>
                    <a:gd name="T3" fmla="*/ 12 h 46"/>
                    <a:gd name="T4" fmla="*/ 31 w 35"/>
                    <a:gd name="T5" fmla="*/ 17 h 46"/>
                    <a:gd name="T6" fmla="*/ 29 w 35"/>
                    <a:gd name="T7" fmla="*/ 24 h 46"/>
                    <a:gd name="T8" fmla="*/ 26 w 35"/>
                    <a:gd name="T9" fmla="*/ 31 h 46"/>
                    <a:gd name="T10" fmla="*/ 24 w 35"/>
                    <a:gd name="T11" fmla="*/ 38 h 46"/>
                    <a:gd name="T12" fmla="*/ 19 w 35"/>
                    <a:gd name="T13" fmla="*/ 43 h 46"/>
                    <a:gd name="T14" fmla="*/ 14 w 35"/>
                    <a:gd name="T15" fmla="*/ 46 h 46"/>
                    <a:gd name="T16" fmla="*/ 8 w 35"/>
                    <a:gd name="T17" fmla="*/ 45 h 46"/>
                    <a:gd name="T18" fmla="*/ 0 w 35"/>
                    <a:gd name="T19" fmla="*/ 42 h 46"/>
                    <a:gd name="T20" fmla="*/ 10 w 35"/>
                    <a:gd name="T21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5" h="46">
                      <a:moveTo>
                        <a:pt x="10" y="0"/>
                      </a:moveTo>
                      <a:lnTo>
                        <a:pt x="35" y="12"/>
                      </a:lnTo>
                      <a:lnTo>
                        <a:pt x="31" y="17"/>
                      </a:lnTo>
                      <a:lnTo>
                        <a:pt x="29" y="24"/>
                      </a:lnTo>
                      <a:lnTo>
                        <a:pt x="26" y="31"/>
                      </a:lnTo>
                      <a:lnTo>
                        <a:pt x="24" y="38"/>
                      </a:lnTo>
                      <a:lnTo>
                        <a:pt x="19" y="43"/>
                      </a:lnTo>
                      <a:lnTo>
                        <a:pt x="14" y="46"/>
                      </a:lnTo>
                      <a:lnTo>
                        <a:pt x="8" y="45"/>
                      </a:lnTo>
                      <a:lnTo>
                        <a:pt x="0" y="4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2" name="Freeform 139"/>
                <p:cNvSpPr>
                  <a:spLocks/>
                </p:cNvSpPr>
                <p:nvPr/>
              </p:nvSpPr>
              <p:spPr bwMode="auto">
                <a:xfrm>
                  <a:off x="4722" y="3319"/>
                  <a:ext cx="4" cy="5"/>
                </a:xfrm>
                <a:custGeom>
                  <a:avLst/>
                  <a:gdLst>
                    <a:gd name="T0" fmla="*/ 0 w 17"/>
                    <a:gd name="T1" fmla="*/ 17 h 20"/>
                    <a:gd name="T2" fmla="*/ 3 w 17"/>
                    <a:gd name="T3" fmla="*/ 8 h 20"/>
                    <a:gd name="T4" fmla="*/ 7 w 17"/>
                    <a:gd name="T5" fmla="*/ 0 h 20"/>
                    <a:gd name="T6" fmla="*/ 13 w 17"/>
                    <a:gd name="T7" fmla="*/ 2 h 20"/>
                    <a:gd name="T8" fmla="*/ 17 w 17"/>
                    <a:gd name="T9" fmla="*/ 7 h 20"/>
                    <a:gd name="T10" fmla="*/ 10 w 17"/>
                    <a:gd name="T11" fmla="*/ 20 h 20"/>
                    <a:gd name="T12" fmla="*/ 0 w 17"/>
                    <a:gd name="T13" fmla="*/ 17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" h="20">
                      <a:moveTo>
                        <a:pt x="0" y="17"/>
                      </a:moveTo>
                      <a:lnTo>
                        <a:pt x="3" y="8"/>
                      </a:lnTo>
                      <a:lnTo>
                        <a:pt x="7" y="0"/>
                      </a:lnTo>
                      <a:lnTo>
                        <a:pt x="13" y="2"/>
                      </a:lnTo>
                      <a:lnTo>
                        <a:pt x="17" y="7"/>
                      </a:lnTo>
                      <a:lnTo>
                        <a:pt x="10" y="2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3" name="Freeform 140"/>
                <p:cNvSpPr>
                  <a:spLocks/>
                </p:cNvSpPr>
                <p:nvPr/>
              </p:nvSpPr>
              <p:spPr bwMode="auto">
                <a:xfrm>
                  <a:off x="4879" y="3313"/>
                  <a:ext cx="9" cy="8"/>
                </a:xfrm>
                <a:custGeom>
                  <a:avLst/>
                  <a:gdLst>
                    <a:gd name="T0" fmla="*/ 1 w 36"/>
                    <a:gd name="T1" fmla="*/ 28 h 35"/>
                    <a:gd name="T2" fmla="*/ 0 w 36"/>
                    <a:gd name="T3" fmla="*/ 21 h 35"/>
                    <a:gd name="T4" fmla="*/ 2 w 36"/>
                    <a:gd name="T5" fmla="*/ 16 h 35"/>
                    <a:gd name="T6" fmla="*/ 5 w 36"/>
                    <a:gd name="T7" fmla="*/ 13 h 35"/>
                    <a:gd name="T8" fmla="*/ 11 w 36"/>
                    <a:gd name="T9" fmla="*/ 11 h 35"/>
                    <a:gd name="T10" fmla="*/ 15 w 36"/>
                    <a:gd name="T11" fmla="*/ 7 h 35"/>
                    <a:gd name="T12" fmla="*/ 21 w 36"/>
                    <a:gd name="T13" fmla="*/ 5 h 35"/>
                    <a:gd name="T14" fmla="*/ 26 w 36"/>
                    <a:gd name="T15" fmla="*/ 2 h 35"/>
                    <a:gd name="T16" fmla="*/ 31 w 36"/>
                    <a:gd name="T17" fmla="*/ 0 h 35"/>
                    <a:gd name="T18" fmla="*/ 36 w 36"/>
                    <a:gd name="T19" fmla="*/ 35 h 35"/>
                    <a:gd name="T20" fmla="*/ 29 w 36"/>
                    <a:gd name="T21" fmla="*/ 33 h 35"/>
                    <a:gd name="T22" fmla="*/ 24 w 36"/>
                    <a:gd name="T23" fmla="*/ 33 h 35"/>
                    <a:gd name="T24" fmla="*/ 18 w 36"/>
                    <a:gd name="T25" fmla="*/ 33 h 35"/>
                    <a:gd name="T26" fmla="*/ 13 w 36"/>
                    <a:gd name="T27" fmla="*/ 34 h 35"/>
                    <a:gd name="T28" fmla="*/ 5 w 36"/>
                    <a:gd name="T29" fmla="*/ 32 h 35"/>
                    <a:gd name="T30" fmla="*/ 1 w 36"/>
                    <a:gd name="T31" fmla="*/ 28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6" h="35">
                      <a:moveTo>
                        <a:pt x="1" y="28"/>
                      </a:moveTo>
                      <a:lnTo>
                        <a:pt x="0" y="21"/>
                      </a:lnTo>
                      <a:lnTo>
                        <a:pt x="2" y="16"/>
                      </a:lnTo>
                      <a:lnTo>
                        <a:pt x="5" y="13"/>
                      </a:lnTo>
                      <a:lnTo>
                        <a:pt x="11" y="11"/>
                      </a:lnTo>
                      <a:lnTo>
                        <a:pt x="15" y="7"/>
                      </a:lnTo>
                      <a:lnTo>
                        <a:pt x="21" y="5"/>
                      </a:lnTo>
                      <a:lnTo>
                        <a:pt x="26" y="2"/>
                      </a:lnTo>
                      <a:lnTo>
                        <a:pt x="31" y="0"/>
                      </a:lnTo>
                      <a:lnTo>
                        <a:pt x="36" y="35"/>
                      </a:lnTo>
                      <a:lnTo>
                        <a:pt x="29" y="33"/>
                      </a:lnTo>
                      <a:lnTo>
                        <a:pt x="24" y="33"/>
                      </a:lnTo>
                      <a:lnTo>
                        <a:pt x="18" y="33"/>
                      </a:lnTo>
                      <a:lnTo>
                        <a:pt x="13" y="34"/>
                      </a:lnTo>
                      <a:lnTo>
                        <a:pt x="5" y="32"/>
                      </a:lnTo>
                      <a:lnTo>
                        <a:pt x="1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4" name="Freeform 141"/>
                <p:cNvSpPr>
                  <a:spLocks/>
                </p:cNvSpPr>
                <p:nvPr/>
              </p:nvSpPr>
              <p:spPr bwMode="auto">
                <a:xfrm>
                  <a:off x="4741" y="3314"/>
                  <a:ext cx="4" cy="7"/>
                </a:xfrm>
                <a:custGeom>
                  <a:avLst/>
                  <a:gdLst>
                    <a:gd name="T0" fmla="*/ 5 w 19"/>
                    <a:gd name="T1" fmla="*/ 5 h 28"/>
                    <a:gd name="T2" fmla="*/ 6 w 19"/>
                    <a:gd name="T3" fmla="*/ 0 h 28"/>
                    <a:gd name="T4" fmla="*/ 10 w 19"/>
                    <a:gd name="T5" fmla="*/ 0 h 28"/>
                    <a:gd name="T6" fmla="*/ 14 w 19"/>
                    <a:gd name="T7" fmla="*/ 1 h 28"/>
                    <a:gd name="T8" fmla="*/ 19 w 19"/>
                    <a:gd name="T9" fmla="*/ 0 h 28"/>
                    <a:gd name="T10" fmla="*/ 12 w 19"/>
                    <a:gd name="T11" fmla="*/ 28 h 28"/>
                    <a:gd name="T12" fmla="*/ 3 w 19"/>
                    <a:gd name="T13" fmla="*/ 26 h 28"/>
                    <a:gd name="T14" fmla="*/ 0 w 19"/>
                    <a:gd name="T15" fmla="*/ 20 h 28"/>
                    <a:gd name="T16" fmla="*/ 0 w 19"/>
                    <a:gd name="T17" fmla="*/ 11 h 28"/>
                    <a:gd name="T18" fmla="*/ 5 w 19"/>
                    <a:gd name="T19" fmla="*/ 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" h="28">
                      <a:moveTo>
                        <a:pt x="5" y="5"/>
                      </a:move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4" y="1"/>
                      </a:lnTo>
                      <a:lnTo>
                        <a:pt x="19" y="0"/>
                      </a:lnTo>
                      <a:lnTo>
                        <a:pt x="12" y="28"/>
                      </a:lnTo>
                      <a:lnTo>
                        <a:pt x="3" y="26"/>
                      </a:lnTo>
                      <a:lnTo>
                        <a:pt x="0" y="20"/>
                      </a:lnTo>
                      <a:lnTo>
                        <a:pt x="0" y="11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5" name="Freeform 142"/>
                <p:cNvSpPr>
                  <a:spLocks/>
                </p:cNvSpPr>
                <p:nvPr/>
              </p:nvSpPr>
              <p:spPr bwMode="auto">
                <a:xfrm>
                  <a:off x="5055" y="3312"/>
                  <a:ext cx="13" cy="8"/>
                </a:xfrm>
                <a:custGeom>
                  <a:avLst/>
                  <a:gdLst>
                    <a:gd name="T0" fmla="*/ 17 w 52"/>
                    <a:gd name="T1" fmla="*/ 18 h 35"/>
                    <a:gd name="T2" fmla="*/ 0 w 52"/>
                    <a:gd name="T3" fmla="*/ 15 h 35"/>
                    <a:gd name="T4" fmla="*/ 4 w 52"/>
                    <a:gd name="T5" fmla="*/ 0 h 35"/>
                    <a:gd name="T6" fmla="*/ 52 w 52"/>
                    <a:gd name="T7" fmla="*/ 15 h 35"/>
                    <a:gd name="T8" fmla="*/ 49 w 52"/>
                    <a:gd name="T9" fmla="*/ 35 h 35"/>
                    <a:gd name="T10" fmla="*/ 41 w 52"/>
                    <a:gd name="T11" fmla="*/ 34 h 35"/>
                    <a:gd name="T12" fmla="*/ 37 w 52"/>
                    <a:gd name="T13" fmla="*/ 31 h 35"/>
                    <a:gd name="T14" fmla="*/ 34 w 52"/>
                    <a:gd name="T15" fmla="*/ 25 h 35"/>
                    <a:gd name="T16" fmla="*/ 33 w 52"/>
                    <a:gd name="T17" fmla="*/ 19 h 35"/>
                    <a:gd name="T18" fmla="*/ 31 w 52"/>
                    <a:gd name="T19" fmla="*/ 11 h 35"/>
                    <a:gd name="T20" fmla="*/ 28 w 52"/>
                    <a:gd name="T21" fmla="*/ 8 h 35"/>
                    <a:gd name="T22" fmla="*/ 24 w 52"/>
                    <a:gd name="T23" fmla="*/ 9 h 35"/>
                    <a:gd name="T24" fmla="*/ 17 w 52"/>
                    <a:gd name="T25" fmla="*/ 18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2" h="35">
                      <a:moveTo>
                        <a:pt x="17" y="18"/>
                      </a:moveTo>
                      <a:lnTo>
                        <a:pt x="0" y="15"/>
                      </a:lnTo>
                      <a:lnTo>
                        <a:pt x="4" y="0"/>
                      </a:lnTo>
                      <a:lnTo>
                        <a:pt x="52" y="15"/>
                      </a:lnTo>
                      <a:lnTo>
                        <a:pt x="49" y="35"/>
                      </a:lnTo>
                      <a:lnTo>
                        <a:pt x="41" y="34"/>
                      </a:lnTo>
                      <a:lnTo>
                        <a:pt x="37" y="31"/>
                      </a:lnTo>
                      <a:lnTo>
                        <a:pt x="34" y="25"/>
                      </a:lnTo>
                      <a:lnTo>
                        <a:pt x="33" y="19"/>
                      </a:lnTo>
                      <a:lnTo>
                        <a:pt x="31" y="11"/>
                      </a:lnTo>
                      <a:lnTo>
                        <a:pt x="28" y="8"/>
                      </a:lnTo>
                      <a:lnTo>
                        <a:pt x="24" y="9"/>
                      </a:lnTo>
                      <a:lnTo>
                        <a:pt x="17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6" name="Freeform 143"/>
                <p:cNvSpPr>
                  <a:spLocks/>
                </p:cNvSpPr>
                <p:nvPr/>
              </p:nvSpPr>
              <p:spPr bwMode="auto">
                <a:xfrm>
                  <a:off x="4828" y="3311"/>
                  <a:ext cx="7" cy="8"/>
                </a:xfrm>
                <a:custGeom>
                  <a:avLst/>
                  <a:gdLst>
                    <a:gd name="T0" fmla="*/ 6 w 29"/>
                    <a:gd name="T1" fmla="*/ 34 h 34"/>
                    <a:gd name="T2" fmla="*/ 2 w 29"/>
                    <a:gd name="T3" fmla="*/ 29 h 34"/>
                    <a:gd name="T4" fmla="*/ 1 w 29"/>
                    <a:gd name="T5" fmla="*/ 24 h 34"/>
                    <a:gd name="T6" fmla="*/ 0 w 29"/>
                    <a:gd name="T7" fmla="*/ 18 h 34"/>
                    <a:gd name="T8" fmla="*/ 2 w 29"/>
                    <a:gd name="T9" fmla="*/ 12 h 34"/>
                    <a:gd name="T10" fmla="*/ 3 w 29"/>
                    <a:gd name="T11" fmla="*/ 6 h 34"/>
                    <a:gd name="T12" fmla="*/ 8 w 29"/>
                    <a:gd name="T13" fmla="*/ 3 h 34"/>
                    <a:gd name="T14" fmla="*/ 12 w 29"/>
                    <a:gd name="T15" fmla="*/ 0 h 34"/>
                    <a:gd name="T16" fmla="*/ 19 w 29"/>
                    <a:gd name="T17" fmla="*/ 0 h 34"/>
                    <a:gd name="T18" fmla="*/ 29 w 29"/>
                    <a:gd name="T19" fmla="*/ 0 h 34"/>
                    <a:gd name="T20" fmla="*/ 29 w 29"/>
                    <a:gd name="T21" fmla="*/ 7 h 34"/>
                    <a:gd name="T22" fmla="*/ 29 w 29"/>
                    <a:gd name="T23" fmla="*/ 14 h 34"/>
                    <a:gd name="T24" fmla="*/ 28 w 29"/>
                    <a:gd name="T25" fmla="*/ 20 h 34"/>
                    <a:gd name="T26" fmla="*/ 26 w 29"/>
                    <a:gd name="T27" fmla="*/ 26 h 34"/>
                    <a:gd name="T28" fmla="*/ 22 w 29"/>
                    <a:gd name="T29" fmla="*/ 29 h 34"/>
                    <a:gd name="T30" fmla="*/ 18 w 29"/>
                    <a:gd name="T31" fmla="*/ 33 h 34"/>
                    <a:gd name="T32" fmla="*/ 12 w 29"/>
                    <a:gd name="T33" fmla="*/ 34 h 34"/>
                    <a:gd name="T34" fmla="*/ 6 w 29"/>
                    <a:gd name="T35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9" h="34">
                      <a:moveTo>
                        <a:pt x="6" y="34"/>
                      </a:moveTo>
                      <a:lnTo>
                        <a:pt x="2" y="29"/>
                      </a:lnTo>
                      <a:lnTo>
                        <a:pt x="1" y="24"/>
                      </a:lnTo>
                      <a:lnTo>
                        <a:pt x="0" y="18"/>
                      </a:lnTo>
                      <a:lnTo>
                        <a:pt x="2" y="12"/>
                      </a:lnTo>
                      <a:lnTo>
                        <a:pt x="3" y="6"/>
                      </a:lnTo>
                      <a:lnTo>
                        <a:pt x="8" y="3"/>
                      </a:lnTo>
                      <a:lnTo>
                        <a:pt x="12" y="0"/>
                      </a:lnTo>
                      <a:lnTo>
                        <a:pt x="19" y="0"/>
                      </a:lnTo>
                      <a:lnTo>
                        <a:pt x="29" y="0"/>
                      </a:lnTo>
                      <a:lnTo>
                        <a:pt x="29" y="7"/>
                      </a:lnTo>
                      <a:lnTo>
                        <a:pt x="29" y="14"/>
                      </a:lnTo>
                      <a:lnTo>
                        <a:pt x="28" y="20"/>
                      </a:lnTo>
                      <a:lnTo>
                        <a:pt x="26" y="26"/>
                      </a:lnTo>
                      <a:lnTo>
                        <a:pt x="22" y="29"/>
                      </a:lnTo>
                      <a:lnTo>
                        <a:pt x="18" y="33"/>
                      </a:lnTo>
                      <a:lnTo>
                        <a:pt x="12" y="34"/>
                      </a:lnTo>
                      <a:lnTo>
                        <a:pt x="6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7" name="Freeform 144"/>
                <p:cNvSpPr>
                  <a:spLocks/>
                </p:cNvSpPr>
                <p:nvPr/>
              </p:nvSpPr>
              <p:spPr bwMode="auto">
                <a:xfrm>
                  <a:off x="5032" y="3308"/>
                  <a:ext cx="11" cy="10"/>
                </a:xfrm>
                <a:custGeom>
                  <a:avLst/>
                  <a:gdLst>
                    <a:gd name="T0" fmla="*/ 0 w 45"/>
                    <a:gd name="T1" fmla="*/ 0 h 38"/>
                    <a:gd name="T2" fmla="*/ 45 w 45"/>
                    <a:gd name="T3" fmla="*/ 23 h 38"/>
                    <a:gd name="T4" fmla="*/ 37 w 45"/>
                    <a:gd name="T5" fmla="*/ 38 h 38"/>
                    <a:gd name="T6" fmla="*/ 30 w 45"/>
                    <a:gd name="T7" fmla="*/ 35 h 38"/>
                    <a:gd name="T8" fmla="*/ 24 w 45"/>
                    <a:gd name="T9" fmla="*/ 32 h 38"/>
                    <a:gd name="T10" fmla="*/ 18 w 45"/>
                    <a:gd name="T11" fmla="*/ 28 h 38"/>
                    <a:gd name="T12" fmla="*/ 14 w 45"/>
                    <a:gd name="T13" fmla="*/ 23 h 38"/>
                    <a:gd name="T14" fmla="*/ 8 w 45"/>
                    <a:gd name="T15" fmla="*/ 17 h 38"/>
                    <a:gd name="T16" fmla="*/ 5 w 45"/>
                    <a:gd name="T17" fmla="*/ 11 h 38"/>
                    <a:gd name="T18" fmla="*/ 1 w 45"/>
                    <a:gd name="T19" fmla="*/ 5 h 38"/>
                    <a:gd name="T20" fmla="*/ 0 w 45"/>
                    <a:gd name="T21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" h="38">
                      <a:moveTo>
                        <a:pt x="0" y="0"/>
                      </a:moveTo>
                      <a:lnTo>
                        <a:pt x="45" y="23"/>
                      </a:lnTo>
                      <a:lnTo>
                        <a:pt x="37" y="38"/>
                      </a:lnTo>
                      <a:lnTo>
                        <a:pt x="30" y="35"/>
                      </a:lnTo>
                      <a:lnTo>
                        <a:pt x="24" y="32"/>
                      </a:lnTo>
                      <a:lnTo>
                        <a:pt x="18" y="28"/>
                      </a:lnTo>
                      <a:lnTo>
                        <a:pt x="14" y="23"/>
                      </a:lnTo>
                      <a:lnTo>
                        <a:pt x="8" y="17"/>
                      </a:lnTo>
                      <a:lnTo>
                        <a:pt x="5" y="11"/>
                      </a:lnTo>
                      <a:lnTo>
                        <a:pt x="1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8" name="Freeform 145"/>
                <p:cNvSpPr>
                  <a:spLocks/>
                </p:cNvSpPr>
                <p:nvPr/>
              </p:nvSpPr>
              <p:spPr bwMode="auto">
                <a:xfrm>
                  <a:off x="4839" y="3306"/>
                  <a:ext cx="8" cy="9"/>
                </a:xfrm>
                <a:custGeom>
                  <a:avLst/>
                  <a:gdLst>
                    <a:gd name="T0" fmla="*/ 1 w 33"/>
                    <a:gd name="T1" fmla="*/ 21 h 38"/>
                    <a:gd name="T2" fmla="*/ 1 w 33"/>
                    <a:gd name="T3" fmla="*/ 13 h 38"/>
                    <a:gd name="T4" fmla="*/ 9 w 33"/>
                    <a:gd name="T5" fmla="*/ 8 h 38"/>
                    <a:gd name="T6" fmla="*/ 17 w 33"/>
                    <a:gd name="T7" fmla="*/ 3 h 38"/>
                    <a:gd name="T8" fmla="*/ 26 w 33"/>
                    <a:gd name="T9" fmla="*/ 0 h 38"/>
                    <a:gd name="T10" fmla="*/ 28 w 33"/>
                    <a:gd name="T11" fmla="*/ 5 h 38"/>
                    <a:gd name="T12" fmla="*/ 29 w 33"/>
                    <a:gd name="T13" fmla="*/ 13 h 38"/>
                    <a:gd name="T14" fmla="*/ 29 w 33"/>
                    <a:gd name="T15" fmla="*/ 21 h 38"/>
                    <a:gd name="T16" fmla="*/ 33 w 33"/>
                    <a:gd name="T17" fmla="*/ 27 h 38"/>
                    <a:gd name="T18" fmla="*/ 28 w 33"/>
                    <a:gd name="T19" fmla="*/ 29 h 38"/>
                    <a:gd name="T20" fmla="*/ 24 w 33"/>
                    <a:gd name="T21" fmla="*/ 32 h 38"/>
                    <a:gd name="T22" fmla="*/ 18 w 33"/>
                    <a:gd name="T23" fmla="*/ 34 h 38"/>
                    <a:gd name="T24" fmla="*/ 12 w 33"/>
                    <a:gd name="T25" fmla="*/ 38 h 38"/>
                    <a:gd name="T26" fmla="*/ 5 w 33"/>
                    <a:gd name="T27" fmla="*/ 38 h 38"/>
                    <a:gd name="T28" fmla="*/ 2 w 33"/>
                    <a:gd name="T29" fmla="*/ 35 h 38"/>
                    <a:gd name="T30" fmla="*/ 0 w 33"/>
                    <a:gd name="T31" fmla="*/ 29 h 38"/>
                    <a:gd name="T32" fmla="*/ 1 w 33"/>
                    <a:gd name="T33" fmla="*/ 2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3" h="38">
                      <a:moveTo>
                        <a:pt x="1" y="21"/>
                      </a:moveTo>
                      <a:lnTo>
                        <a:pt x="1" y="13"/>
                      </a:lnTo>
                      <a:lnTo>
                        <a:pt x="9" y="8"/>
                      </a:lnTo>
                      <a:lnTo>
                        <a:pt x="17" y="3"/>
                      </a:lnTo>
                      <a:lnTo>
                        <a:pt x="26" y="0"/>
                      </a:lnTo>
                      <a:lnTo>
                        <a:pt x="28" y="5"/>
                      </a:lnTo>
                      <a:lnTo>
                        <a:pt x="29" y="13"/>
                      </a:lnTo>
                      <a:lnTo>
                        <a:pt x="29" y="21"/>
                      </a:lnTo>
                      <a:lnTo>
                        <a:pt x="33" y="27"/>
                      </a:lnTo>
                      <a:lnTo>
                        <a:pt x="28" y="29"/>
                      </a:lnTo>
                      <a:lnTo>
                        <a:pt x="24" y="32"/>
                      </a:lnTo>
                      <a:lnTo>
                        <a:pt x="18" y="34"/>
                      </a:lnTo>
                      <a:lnTo>
                        <a:pt x="12" y="38"/>
                      </a:lnTo>
                      <a:lnTo>
                        <a:pt x="5" y="38"/>
                      </a:lnTo>
                      <a:lnTo>
                        <a:pt x="2" y="35"/>
                      </a:lnTo>
                      <a:lnTo>
                        <a:pt x="0" y="29"/>
                      </a:lnTo>
                      <a:lnTo>
                        <a:pt x="1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9" name="Freeform 146"/>
                <p:cNvSpPr>
                  <a:spLocks/>
                </p:cNvSpPr>
                <p:nvPr/>
              </p:nvSpPr>
              <p:spPr bwMode="auto">
                <a:xfrm>
                  <a:off x="4728" y="3308"/>
                  <a:ext cx="4" cy="6"/>
                </a:xfrm>
                <a:custGeom>
                  <a:avLst/>
                  <a:gdLst>
                    <a:gd name="T0" fmla="*/ 0 w 17"/>
                    <a:gd name="T1" fmla="*/ 24 h 24"/>
                    <a:gd name="T2" fmla="*/ 0 w 17"/>
                    <a:gd name="T3" fmla="*/ 21 h 24"/>
                    <a:gd name="T4" fmla="*/ 0 w 17"/>
                    <a:gd name="T5" fmla="*/ 17 h 24"/>
                    <a:gd name="T6" fmla="*/ 0 w 17"/>
                    <a:gd name="T7" fmla="*/ 12 h 24"/>
                    <a:gd name="T8" fmla="*/ 3 w 17"/>
                    <a:gd name="T9" fmla="*/ 7 h 24"/>
                    <a:gd name="T10" fmla="*/ 8 w 17"/>
                    <a:gd name="T11" fmla="*/ 0 h 24"/>
                    <a:gd name="T12" fmla="*/ 17 w 17"/>
                    <a:gd name="T13" fmla="*/ 4 h 24"/>
                    <a:gd name="T14" fmla="*/ 16 w 17"/>
                    <a:gd name="T15" fmla="*/ 10 h 24"/>
                    <a:gd name="T16" fmla="*/ 13 w 17"/>
                    <a:gd name="T17" fmla="*/ 18 h 24"/>
                    <a:gd name="T18" fmla="*/ 7 w 17"/>
                    <a:gd name="T19" fmla="*/ 23 h 24"/>
                    <a:gd name="T20" fmla="*/ 0 w 17"/>
                    <a:gd name="T21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24">
                      <a:moveTo>
                        <a:pt x="0" y="24"/>
                      </a:moveTo>
                      <a:lnTo>
                        <a:pt x="0" y="21"/>
                      </a:lnTo>
                      <a:lnTo>
                        <a:pt x="0" y="17"/>
                      </a:lnTo>
                      <a:lnTo>
                        <a:pt x="0" y="12"/>
                      </a:lnTo>
                      <a:lnTo>
                        <a:pt x="3" y="7"/>
                      </a:lnTo>
                      <a:lnTo>
                        <a:pt x="8" y="0"/>
                      </a:lnTo>
                      <a:lnTo>
                        <a:pt x="17" y="4"/>
                      </a:lnTo>
                      <a:lnTo>
                        <a:pt x="16" y="10"/>
                      </a:lnTo>
                      <a:lnTo>
                        <a:pt x="13" y="18"/>
                      </a:lnTo>
                      <a:lnTo>
                        <a:pt x="7" y="23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0" name="Freeform 147"/>
                <p:cNvSpPr>
                  <a:spLocks/>
                </p:cNvSpPr>
                <p:nvPr/>
              </p:nvSpPr>
              <p:spPr bwMode="auto">
                <a:xfrm>
                  <a:off x="4710" y="3308"/>
                  <a:ext cx="3" cy="6"/>
                </a:xfrm>
                <a:custGeom>
                  <a:avLst/>
                  <a:gdLst>
                    <a:gd name="T0" fmla="*/ 11 w 15"/>
                    <a:gd name="T1" fmla="*/ 0 h 20"/>
                    <a:gd name="T2" fmla="*/ 15 w 15"/>
                    <a:gd name="T3" fmla="*/ 3 h 20"/>
                    <a:gd name="T4" fmla="*/ 1 w 15"/>
                    <a:gd name="T5" fmla="*/ 20 h 20"/>
                    <a:gd name="T6" fmla="*/ 0 w 15"/>
                    <a:gd name="T7" fmla="*/ 16 h 20"/>
                    <a:gd name="T8" fmla="*/ 2 w 15"/>
                    <a:gd name="T9" fmla="*/ 10 h 20"/>
                    <a:gd name="T10" fmla="*/ 5 w 15"/>
                    <a:gd name="T11" fmla="*/ 3 h 20"/>
                    <a:gd name="T12" fmla="*/ 11 w 15"/>
                    <a:gd name="T1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20">
                      <a:moveTo>
                        <a:pt x="11" y="0"/>
                      </a:moveTo>
                      <a:lnTo>
                        <a:pt x="15" y="3"/>
                      </a:lnTo>
                      <a:lnTo>
                        <a:pt x="1" y="20"/>
                      </a:lnTo>
                      <a:lnTo>
                        <a:pt x="0" y="16"/>
                      </a:lnTo>
                      <a:lnTo>
                        <a:pt x="2" y="10"/>
                      </a:lnTo>
                      <a:lnTo>
                        <a:pt x="5" y="3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1" name="Freeform 148"/>
                <p:cNvSpPr>
                  <a:spLocks/>
                </p:cNvSpPr>
                <p:nvPr/>
              </p:nvSpPr>
              <p:spPr bwMode="auto">
                <a:xfrm>
                  <a:off x="4851" y="3303"/>
                  <a:ext cx="9" cy="10"/>
                </a:xfrm>
                <a:custGeom>
                  <a:avLst/>
                  <a:gdLst>
                    <a:gd name="T0" fmla="*/ 7 w 34"/>
                    <a:gd name="T1" fmla="*/ 36 h 36"/>
                    <a:gd name="T2" fmla="*/ 4 w 34"/>
                    <a:gd name="T3" fmla="*/ 30 h 36"/>
                    <a:gd name="T4" fmla="*/ 3 w 34"/>
                    <a:gd name="T5" fmla="*/ 25 h 36"/>
                    <a:gd name="T6" fmla="*/ 1 w 34"/>
                    <a:gd name="T7" fmla="*/ 19 h 36"/>
                    <a:gd name="T8" fmla="*/ 0 w 34"/>
                    <a:gd name="T9" fmla="*/ 13 h 36"/>
                    <a:gd name="T10" fmla="*/ 0 w 34"/>
                    <a:gd name="T11" fmla="*/ 7 h 36"/>
                    <a:gd name="T12" fmla="*/ 2 w 34"/>
                    <a:gd name="T13" fmla="*/ 3 h 36"/>
                    <a:gd name="T14" fmla="*/ 8 w 34"/>
                    <a:gd name="T15" fmla="*/ 1 h 36"/>
                    <a:gd name="T16" fmla="*/ 17 w 34"/>
                    <a:gd name="T17" fmla="*/ 3 h 36"/>
                    <a:gd name="T18" fmla="*/ 23 w 34"/>
                    <a:gd name="T19" fmla="*/ 0 h 36"/>
                    <a:gd name="T20" fmla="*/ 27 w 34"/>
                    <a:gd name="T21" fmla="*/ 0 h 36"/>
                    <a:gd name="T22" fmla="*/ 30 w 34"/>
                    <a:gd name="T23" fmla="*/ 2 h 36"/>
                    <a:gd name="T24" fmla="*/ 32 w 34"/>
                    <a:gd name="T25" fmla="*/ 6 h 36"/>
                    <a:gd name="T26" fmla="*/ 32 w 34"/>
                    <a:gd name="T27" fmla="*/ 15 h 36"/>
                    <a:gd name="T28" fmla="*/ 34 w 34"/>
                    <a:gd name="T29" fmla="*/ 23 h 36"/>
                    <a:gd name="T30" fmla="*/ 34 w 34"/>
                    <a:gd name="T31" fmla="*/ 28 h 36"/>
                    <a:gd name="T32" fmla="*/ 32 w 34"/>
                    <a:gd name="T33" fmla="*/ 32 h 36"/>
                    <a:gd name="T34" fmla="*/ 28 w 34"/>
                    <a:gd name="T35" fmla="*/ 33 h 36"/>
                    <a:gd name="T36" fmla="*/ 25 w 34"/>
                    <a:gd name="T37" fmla="*/ 34 h 36"/>
                    <a:gd name="T38" fmla="*/ 15 w 34"/>
                    <a:gd name="T39" fmla="*/ 33 h 36"/>
                    <a:gd name="T40" fmla="*/ 7 w 34"/>
                    <a:gd name="T41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4" h="36">
                      <a:moveTo>
                        <a:pt x="7" y="36"/>
                      </a:moveTo>
                      <a:lnTo>
                        <a:pt x="4" y="30"/>
                      </a:lnTo>
                      <a:lnTo>
                        <a:pt x="3" y="25"/>
                      </a:lnTo>
                      <a:lnTo>
                        <a:pt x="1" y="19"/>
                      </a:lnTo>
                      <a:lnTo>
                        <a:pt x="0" y="13"/>
                      </a:lnTo>
                      <a:lnTo>
                        <a:pt x="0" y="7"/>
                      </a:lnTo>
                      <a:lnTo>
                        <a:pt x="2" y="3"/>
                      </a:lnTo>
                      <a:lnTo>
                        <a:pt x="8" y="1"/>
                      </a:lnTo>
                      <a:lnTo>
                        <a:pt x="17" y="3"/>
                      </a:lnTo>
                      <a:lnTo>
                        <a:pt x="23" y="0"/>
                      </a:lnTo>
                      <a:lnTo>
                        <a:pt x="27" y="0"/>
                      </a:lnTo>
                      <a:lnTo>
                        <a:pt x="30" y="2"/>
                      </a:lnTo>
                      <a:lnTo>
                        <a:pt x="32" y="6"/>
                      </a:lnTo>
                      <a:lnTo>
                        <a:pt x="32" y="15"/>
                      </a:lnTo>
                      <a:lnTo>
                        <a:pt x="34" y="23"/>
                      </a:lnTo>
                      <a:lnTo>
                        <a:pt x="34" y="28"/>
                      </a:lnTo>
                      <a:lnTo>
                        <a:pt x="32" y="32"/>
                      </a:lnTo>
                      <a:lnTo>
                        <a:pt x="28" y="33"/>
                      </a:lnTo>
                      <a:lnTo>
                        <a:pt x="25" y="34"/>
                      </a:lnTo>
                      <a:lnTo>
                        <a:pt x="15" y="33"/>
                      </a:lnTo>
                      <a:lnTo>
                        <a:pt x="7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2" name="Freeform 149"/>
                <p:cNvSpPr>
                  <a:spLocks/>
                </p:cNvSpPr>
                <p:nvPr/>
              </p:nvSpPr>
              <p:spPr bwMode="auto">
                <a:xfrm>
                  <a:off x="4696" y="3304"/>
                  <a:ext cx="7" cy="9"/>
                </a:xfrm>
                <a:custGeom>
                  <a:avLst/>
                  <a:gdLst>
                    <a:gd name="T0" fmla="*/ 10 w 27"/>
                    <a:gd name="T1" fmla="*/ 0 h 33"/>
                    <a:gd name="T2" fmla="*/ 16 w 27"/>
                    <a:gd name="T3" fmla="*/ 0 h 33"/>
                    <a:gd name="T4" fmla="*/ 24 w 27"/>
                    <a:gd name="T5" fmla="*/ 2 h 33"/>
                    <a:gd name="T6" fmla="*/ 27 w 27"/>
                    <a:gd name="T7" fmla="*/ 6 h 33"/>
                    <a:gd name="T8" fmla="*/ 24 w 27"/>
                    <a:gd name="T9" fmla="*/ 13 h 33"/>
                    <a:gd name="T10" fmla="*/ 2 w 27"/>
                    <a:gd name="T11" fmla="*/ 33 h 33"/>
                    <a:gd name="T12" fmla="*/ 0 w 27"/>
                    <a:gd name="T13" fmla="*/ 24 h 33"/>
                    <a:gd name="T14" fmla="*/ 2 w 27"/>
                    <a:gd name="T15" fmla="*/ 16 h 33"/>
                    <a:gd name="T16" fmla="*/ 6 w 27"/>
                    <a:gd name="T17" fmla="*/ 7 h 33"/>
                    <a:gd name="T18" fmla="*/ 10 w 27"/>
                    <a:gd name="T1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" h="33">
                      <a:moveTo>
                        <a:pt x="10" y="0"/>
                      </a:moveTo>
                      <a:lnTo>
                        <a:pt x="16" y="0"/>
                      </a:lnTo>
                      <a:lnTo>
                        <a:pt x="24" y="2"/>
                      </a:lnTo>
                      <a:lnTo>
                        <a:pt x="27" y="6"/>
                      </a:lnTo>
                      <a:lnTo>
                        <a:pt x="24" y="13"/>
                      </a:lnTo>
                      <a:lnTo>
                        <a:pt x="2" y="33"/>
                      </a:lnTo>
                      <a:lnTo>
                        <a:pt x="0" y="24"/>
                      </a:lnTo>
                      <a:lnTo>
                        <a:pt x="2" y="16"/>
                      </a:lnTo>
                      <a:lnTo>
                        <a:pt x="6" y="7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3" name="Freeform 150"/>
                <p:cNvSpPr>
                  <a:spLocks/>
                </p:cNvSpPr>
                <p:nvPr/>
              </p:nvSpPr>
              <p:spPr bwMode="auto">
                <a:xfrm>
                  <a:off x="5078" y="3306"/>
                  <a:ext cx="6" cy="6"/>
                </a:xfrm>
                <a:custGeom>
                  <a:avLst/>
                  <a:gdLst>
                    <a:gd name="T0" fmla="*/ 5 w 26"/>
                    <a:gd name="T1" fmla="*/ 24 h 24"/>
                    <a:gd name="T2" fmla="*/ 0 w 26"/>
                    <a:gd name="T3" fmla="*/ 18 h 24"/>
                    <a:gd name="T4" fmla="*/ 1 w 26"/>
                    <a:gd name="T5" fmla="*/ 12 h 24"/>
                    <a:gd name="T6" fmla="*/ 5 w 26"/>
                    <a:gd name="T7" fmla="*/ 5 h 24"/>
                    <a:gd name="T8" fmla="*/ 12 w 26"/>
                    <a:gd name="T9" fmla="*/ 0 h 24"/>
                    <a:gd name="T10" fmla="*/ 26 w 26"/>
                    <a:gd name="T11" fmla="*/ 0 h 24"/>
                    <a:gd name="T12" fmla="*/ 22 w 26"/>
                    <a:gd name="T13" fmla="*/ 24 h 24"/>
                    <a:gd name="T14" fmla="*/ 5 w 26"/>
                    <a:gd name="T15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6" h="24">
                      <a:moveTo>
                        <a:pt x="5" y="24"/>
                      </a:moveTo>
                      <a:lnTo>
                        <a:pt x="0" y="18"/>
                      </a:lnTo>
                      <a:lnTo>
                        <a:pt x="1" y="12"/>
                      </a:lnTo>
                      <a:lnTo>
                        <a:pt x="5" y="5"/>
                      </a:lnTo>
                      <a:lnTo>
                        <a:pt x="12" y="0"/>
                      </a:lnTo>
                      <a:lnTo>
                        <a:pt x="26" y="0"/>
                      </a:lnTo>
                      <a:lnTo>
                        <a:pt x="22" y="24"/>
                      </a:lnTo>
                      <a:lnTo>
                        <a:pt x="5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4" name="Freeform 151"/>
                <p:cNvSpPr>
                  <a:spLocks/>
                </p:cNvSpPr>
                <p:nvPr/>
              </p:nvSpPr>
              <p:spPr bwMode="auto">
                <a:xfrm>
                  <a:off x="4863" y="3303"/>
                  <a:ext cx="9" cy="8"/>
                </a:xfrm>
                <a:custGeom>
                  <a:avLst/>
                  <a:gdLst>
                    <a:gd name="T0" fmla="*/ 0 w 33"/>
                    <a:gd name="T1" fmla="*/ 18 h 32"/>
                    <a:gd name="T2" fmla="*/ 0 w 33"/>
                    <a:gd name="T3" fmla="*/ 5 h 32"/>
                    <a:gd name="T4" fmla="*/ 8 w 33"/>
                    <a:gd name="T5" fmla="*/ 4 h 32"/>
                    <a:gd name="T6" fmla="*/ 15 w 33"/>
                    <a:gd name="T7" fmla="*/ 3 h 32"/>
                    <a:gd name="T8" fmla="*/ 21 w 33"/>
                    <a:gd name="T9" fmla="*/ 0 h 32"/>
                    <a:gd name="T10" fmla="*/ 28 w 33"/>
                    <a:gd name="T11" fmla="*/ 1 h 32"/>
                    <a:gd name="T12" fmla="*/ 28 w 33"/>
                    <a:gd name="T13" fmla="*/ 4 h 32"/>
                    <a:gd name="T14" fmla="*/ 30 w 33"/>
                    <a:gd name="T15" fmla="*/ 10 h 32"/>
                    <a:gd name="T16" fmla="*/ 31 w 33"/>
                    <a:gd name="T17" fmla="*/ 15 h 32"/>
                    <a:gd name="T18" fmla="*/ 33 w 33"/>
                    <a:gd name="T19" fmla="*/ 21 h 32"/>
                    <a:gd name="T20" fmla="*/ 32 w 33"/>
                    <a:gd name="T21" fmla="*/ 25 h 32"/>
                    <a:gd name="T22" fmla="*/ 30 w 33"/>
                    <a:gd name="T23" fmla="*/ 29 h 32"/>
                    <a:gd name="T24" fmla="*/ 25 w 33"/>
                    <a:gd name="T25" fmla="*/ 31 h 32"/>
                    <a:gd name="T26" fmla="*/ 18 w 33"/>
                    <a:gd name="T27" fmla="*/ 32 h 32"/>
                    <a:gd name="T28" fmla="*/ 10 w 33"/>
                    <a:gd name="T29" fmla="*/ 32 h 32"/>
                    <a:gd name="T30" fmla="*/ 6 w 33"/>
                    <a:gd name="T31" fmla="*/ 28 h 32"/>
                    <a:gd name="T32" fmla="*/ 3 w 33"/>
                    <a:gd name="T33" fmla="*/ 22 h 32"/>
                    <a:gd name="T34" fmla="*/ 0 w 33"/>
                    <a:gd name="T35" fmla="*/ 18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3" h="32">
                      <a:moveTo>
                        <a:pt x="0" y="18"/>
                      </a:moveTo>
                      <a:lnTo>
                        <a:pt x="0" y="5"/>
                      </a:lnTo>
                      <a:lnTo>
                        <a:pt x="8" y="4"/>
                      </a:lnTo>
                      <a:lnTo>
                        <a:pt x="15" y="3"/>
                      </a:lnTo>
                      <a:lnTo>
                        <a:pt x="21" y="0"/>
                      </a:lnTo>
                      <a:lnTo>
                        <a:pt x="28" y="1"/>
                      </a:lnTo>
                      <a:lnTo>
                        <a:pt x="28" y="4"/>
                      </a:lnTo>
                      <a:lnTo>
                        <a:pt x="30" y="10"/>
                      </a:lnTo>
                      <a:lnTo>
                        <a:pt x="31" y="15"/>
                      </a:lnTo>
                      <a:lnTo>
                        <a:pt x="33" y="21"/>
                      </a:lnTo>
                      <a:lnTo>
                        <a:pt x="32" y="25"/>
                      </a:lnTo>
                      <a:lnTo>
                        <a:pt x="30" y="29"/>
                      </a:lnTo>
                      <a:lnTo>
                        <a:pt x="25" y="31"/>
                      </a:lnTo>
                      <a:lnTo>
                        <a:pt x="18" y="32"/>
                      </a:lnTo>
                      <a:lnTo>
                        <a:pt x="10" y="32"/>
                      </a:lnTo>
                      <a:lnTo>
                        <a:pt x="6" y="28"/>
                      </a:lnTo>
                      <a:lnTo>
                        <a:pt x="3" y="22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5" name="Freeform 152"/>
                <p:cNvSpPr>
                  <a:spLocks/>
                </p:cNvSpPr>
                <p:nvPr/>
              </p:nvSpPr>
              <p:spPr bwMode="auto">
                <a:xfrm>
                  <a:off x="4743" y="3304"/>
                  <a:ext cx="5" cy="7"/>
                </a:xfrm>
                <a:custGeom>
                  <a:avLst/>
                  <a:gdLst>
                    <a:gd name="T0" fmla="*/ 7 w 22"/>
                    <a:gd name="T1" fmla="*/ 0 h 27"/>
                    <a:gd name="T2" fmla="*/ 16 w 22"/>
                    <a:gd name="T3" fmla="*/ 3 h 27"/>
                    <a:gd name="T4" fmla="*/ 22 w 22"/>
                    <a:gd name="T5" fmla="*/ 13 h 27"/>
                    <a:gd name="T6" fmla="*/ 18 w 22"/>
                    <a:gd name="T7" fmla="*/ 27 h 27"/>
                    <a:gd name="T8" fmla="*/ 0 w 22"/>
                    <a:gd name="T9" fmla="*/ 17 h 27"/>
                    <a:gd name="T10" fmla="*/ 7 w 22"/>
                    <a:gd name="T11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7">
                      <a:moveTo>
                        <a:pt x="7" y="0"/>
                      </a:moveTo>
                      <a:lnTo>
                        <a:pt x="16" y="3"/>
                      </a:lnTo>
                      <a:lnTo>
                        <a:pt x="22" y="13"/>
                      </a:lnTo>
                      <a:lnTo>
                        <a:pt x="18" y="27"/>
                      </a:lnTo>
                      <a:lnTo>
                        <a:pt x="0" y="17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6" name="Freeform 153"/>
                <p:cNvSpPr>
                  <a:spLocks/>
                </p:cNvSpPr>
                <p:nvPr/>
              </p:nvSpPr>
              <p:spPr bwMode="auto">
                <a:xfrm>
                  <a:off x="5040" y="3306"/>
                  <a:ext cx="8" cy="4"/>
                </a:xfrm>
                <a:custGeom>
                  <a:avLst/>
                  <a:gdLst>
                    <a:gd name="T0" fmla="*/ 0 w 31"/>
                    <a:gd name="T1" fmla="*/ 0 h 18"/>
                    <a:gd name="T2" fmla="*/ 4 w 31"/>
                    <a:gd name="T3" fmla="*/ 1 h 18"/>
                    <a:gd name="T4" fmla="*/ 9 w 31"/>
                    <a:gd name="T5" fmla="*/ 2 h 18"/>
                    <a:gd name="T6" fmla="*/ 16 w 31"/>
                    <a:gd name="T7" fmla="*/ 3 h 18"/>
                    <a:gd name="T8" fmla="*/ 22 w 31"/>
                    <a:gd name="T9" fmla="*/ 5 h 18"/>
                    <a:gd name="T10" fmla="*/ 30 w 31"/>
                    <a:gd name="T11" fmla="*/ 9 h 18"/>
                    <a:gd name="T12" fmla="*/ 31 w 31"/>
                    <a:gd name="T13" fmla="*/ 17 h 18"/>
                    <a:gd name="T14" fmla="*/ 21 w 31"/>
                    <a:gd name="T15" fmla="*/ 18 h 18"/>
                    <a:gd name="T16" fmla="*/ 12 w 31"/>
                    <a:gd name="T17" fmla="*/ 13 h 18"/>
                    <a:gd name="T18" fmla="*/ 5 w 31"/>
                    <a:gd name="T19" fmla="*/ 6 h 18"/>
                    <a:gd name="T20" fmla="*/ 0 w 31"/>
                    <a:gd name="T2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" h="18">
                      <a:moveTo>
                        <a:pt x="0" y="0"/>
                      </a:moveTo>
                      <a:lnTo>
                        <a:pt x="4" y="1"/>
                      </a:lnTo>
                      <a:lnTo>
                        <a:pt x="9" y="2"/>
                      </a:lnTo>
                      <a:lnTo>
                        <a:pt x="16" y="3"/>
                      </a:lnTo>
                      <a:lnTo>
                        <a:pt x="22" y="5"/>
                      </a:lnTo>
                      <a:lnTo>
                        <a:pt x="30" y="9"/>
                      </a:lnTo>
                      <a:lnTo>
                        <a:pt x="31" y="17"/>
                      </a:lnTo>
                      <a:lnTo>
                        <a:pt x="21" y="18"/>
                      </a:lnTo>
                      <a:lnTo>
                        <a:pt x="12" y="13"/>
                      </a:lnTo>
                      <a:lnTo>
                        <a:pt x="5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" name="Freeform 154"/>
                <p:cNvSpPr>
                  <a:spLocks/>
                </p:cNvSpPr>
                <p:nvPr/>
              </p:nvSpPr>
              <p:spPr bwMode="auto">
                <a:xfrm>
                  <a:off x="4756" y="3302"/>
                  <a:ext cx="8" cy="8"/>
                </a:xfrm>
                <a:custGeom>
                  <a:avLst/>
                  <a:gdLst>
                    <a:gd name="T0" fmla="*/ 0 w 30"/>
                    <a:gd name="T1" fmla="*/ 22 h 32"/>
                    <a:gd name="T2" fmla="*/ 8 w 30"/>
                    <a:gd name="T3" fmla="*/ 1 h 32"/>
                    <a:gd name="T4" fmla="*/ 10 w 30"/>
                    <a:gd name="T5" fmla="*/ 0 h 32"/>
                    <a:gd name="T6" fmla="*/ 15 w 30"/>
                    <a:gd name="T7" fmla="*/ 0 h 32"/>
                    <a:gd name="T8" fmla="*/ 20 w 30"/>
                    <a:gd name="T9" fmla="*/ 3 h 32"/>
                    <a:gd name="T10" fmla="*/ 25 w 30"/>
                    <a:gd name="T11" fmla="*/ 6 h 32"/>
                    <a:gd name="T12" fmla="*/ 28 w 30"/>
                    <a:gd name="T13" fmla="*/ 8 h 32"/>
                    <a:gd name="T14" fmla="*/ 30 w 30"/>
                    <a:gd name="T15" fmla="*/ 12 h 32"/>
                    <a:gd name="T16" fmla="*/ 29 w 30"/>
                    <a:gd name="T17" fmla="*/ 16 h 32"/>
                    <a:gd name="T18" fmla="*/ 25 w 30"/>
                    <a:gd name="T19" fmla="*/ 22 h 32"/>
                    <a:gd name="T20" fmla="*/ 24 w 30"/>
                    <a:gd name="T21" fmla="*/ 27 h 32"/>
                    <a:gd name="T22" fmla="*/ 22 w 30"/>
                    <a:gd name="T23" fmla="*/ 31 h 32"/>
                    <a:gd name="T24" fmla="*/ 18 w 30"/>
                    <a:gd name="T25" fmla="*/ 31 h 32"/>
                    <a:gd name="T26" fmla="*/ 15 w 30"/>
                    <a:gd name="T27" fmla="*/ 32 h 32"/>
                    <a:gd name="T28" fmla="*/ 6 w 30"/>
                    <a:gd name="T29" fmla="*/ 27 h 32"/>
                    <a:gd name="T30" fmla="*/ 0 w 30"/>
                    <a:gd name="T31" fmla="*/ 2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0" h="32">
                      <a:moveTo>
                        <a:pt x="0" y="22"/>
                      </a:moveTo>
                      <a:lnTo>
                        <a:pt x="8" y="1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3"/>
                      </a:lnTo>
                      <a:lnTo>
                        <a:pt x="25" y="6"/>
                      </a:lnTo>
                      <a:lnTo>
                        <a:pt x="28" y="8"/>
                      </a:lnTo>
                      <a:lnTo>
                        <a:pt x="30" y="12"/>
                      </a:lnTo>
                      <a:lnTo>
                        <a:pt x="29" y="16"/>
                      </a:lnTo>
                      <a:lnTo>
                        <a:pt x="25" y="22"/>
                      </a:lnTo>
                      <a:lnTo>
                        <a:pt x="24" y="27"/>
                      </a:lnTo>
                      <a:lnTo>
                        <a:pt x="22" y="31"/>
                      </a:lnTo>
                      <a:lnTo>
                        <a:pt x="18" y="31"/>
                      </a:lnTo>
                      <a:lnTo>
                        <a:pt x="15" y="32"/>
                      </a:lnTo>
                      <a:lnTo>
                        <a:pt x="6" y="27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8" name="Freeform 155"/>
                <p:cNvSpPr>
                  <a:spLocks/>
                </p:cNvSpPr>
                <p:nvPr/>
              </p:nvSpPr>
              <p:spPr bwMode="auto">
                <a:xfrm>
                  <a:off x="5062" y="3303"/>
                  <a:ext cx="10" cy="5"/>
                </a:xfrm>
                <a:custGeom>
                  <a:avLst/>
                  <a:gdLst>
                    <a:gd name="T0" fmla="*/ 0 w 39"/>
                    <a:gd name="T1" fmla="*/ 17 h 21"/>
                    <a:gd name="T2" fmla="*/ 4 w 39"/>
                    <a:gd name="T3" fmla="*/ 7 h 21"/>
                    <a:gd name="T4" fmla="*/ 14 w 39"/>
                    <a:gd name="T5" fmla="*/ 0 h 21"/>
                    <a:gd name="T6" fmla="*/ 39 w 39"/>
                    <a:gd name="T7" fmla="*/ 4 h 21"/>
                    <a:gd name="T8" fmla="*/ 35 w 39"/>
                    <a:gd name="T9" fmla="*/ 21 h 21"/>
                    <a:gd name="T10" fmla="*/ 0 w 39"/>
                    <a:gd name="T11" fmla="*/ 17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21">
                      <a:moveTo>
                        <a:pt x="0" y="17"/>
                      </a:moveTo>
                      <a:lnTo>
                        <a:pt x="4" y="7"/>
                      </a:lnTo>
                      <a:lnTo>
                        <a:pt x="14" y="0"/>
                      </a:lnTo>
                      <a:lnTo>
                        <a:pt x="39" y="4"/>
                      </a:lnTo>
                      <a:lnTo>
                        <a:pt x="35" y="21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9" name="Freeform 156"/>
                <p:cNvSpPr>
                  <a:spLocks/>
                </p:cNvSpPr>
                <p:nvPr/>
              </p:nvSpPr>
              <p:spPr bwMode="auto">
                <a:xfrm>
                  <a:off x="4687" y="3302"/>
                  <a:ext cx="4" cy="3"/>
                </a:xfrm>
                <a:custGeom>
                  <a:avLst/>
                  <a:gdLst>
                    <a:gd name="T0" fmla="*/ 0 w 14"/>
                    <a:gd name="T1" fmla="*/ 8 h 12"/>
                    <a:gd name="T2" fmla="*/ 0 w 14"/>
                    <a:gd name="T3" fmla="*/ 4 h 12"/>
                    <a:gd name="T4" fmla="*/ 4 w 14"/>
                    <a:gd name="T5" fmla="*/ 0 h 12"/>
                    <a:gd name="T6" fmla="*/ 14 w 14"/>
                    <a:gd name="T7" fmla="*/ 0 h 12"/>
                    <a:gd name="T8" fmla="*/ 13 w 14"/>
                    <a:gd name="T9" fmla="*/ 5 h 12"/>
                    <a:gd name="T10" fmla="*/ 10 w 14"/>
                    <a:gd name="T11" fmla="*/ 10 h 12"/>
                    <a:gd name="T12" fmla="*/ 5 w 14"/>
                    <a:gd name="T13" fmla="*/ 12 h 12"/>
                    <a:gd name="T14" fmla="*/ 0 w 14"/>
                    <a:gd name="T15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" h="12">
                      <a:moveTo>
                        <a:pt x="0" y="8"/>
                      </a:moveTo>
                      <a:lnTo>
                        <a:pt x="0" y="4"/>
                      </a:lnTo>
                      <a:lnTo>
                        <a:pt x="4" y="0"/>
                      </a:lnTo>
                      <a:lnTo>
                        <a:pt x="14" y="0"/>
                      </a:lnTo>
                      <a:lnTo>
                        <a:pt x="13" y="5"/>
                      </a:lnTo>
                      <a:lnTo>
                        <a:pt x="10" y="10"/>
                      </a:lnTo>
                      <a:lnTo>
                        <a:pt x="5" y="12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0" name="Freeform 157"/>
                <p:cNvSpPr>
                  <a:spLocks/>
                </p:cNvSpPr>
                <p:nvPr/>
              </p:nvSpPr>
              <p:spPr bwMode="auto">
                <a:xfrm>
                  <a:off x="4690" y="3267"/>
                  <a:ext cx="4" cy="3"/>
                </a:xfrm>
                <a:custGeom>
                  <a:avLst/>
                  <a:gdLst>
                    <a:gd name="T0" fmla="*/ 0 w 15"/>
                    <a:gd name="T1" fmla="*/ 10 h 12"/>
                    <a:gd name="T2" fmla="*/ 0 w 15"/>
                    <a:gd name="T3" fmla="*/ 4 h 12"/>
                    <a:gd name="T4" fmla="*/ 4 w 15"/>
                    <a:gd name="T5" fmla="*/ 0 h 12"/>
                    <a:gd name="T6" fmla="*/ 14 w 15"/>
                    <a:gd name="T7" fmla="*/ 0 h 12"/>
                    <a:gd name="T8" fmla="*/ 15 w 15"/>
                    <a:gd name="T9" fmla="*/ 6 h 12"/>
                    <a:gd name="T10" fmla="*/ 12 w 15"/>
                    <a:gd name="T11" fmla="*/ 11 h 12"/>
                    <a:gd name="T12" fmla="*/ 5 w 15"/>
                    <a:gd name="T13" fmla="*/ 12 h 12"/>
                    <a:gd name="T14" fmla="*/ 0 w 15"/>
                    <a:gd name="T15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2">
                      <a:moveTo>
                        <a:pt x="0" y="10"/>
                      </a:moveTo>
                      <a:lnTo>
                        <a:pt x="0" y="4"/>
                      </a:lnTo>
                      <a:lnTo>
                        <a:pt x="4" y="0"/>
                      </a:lnTo>
                      <a:lnTo>
                        <a:pt x="14" y="0"/>
                      </a:lnTo>
                      <a:lnTo>
                        <a:pt x="15" y="6"/>
                      </a:lnTo>
                      <a:lnTo>
                        <a:pt x="12" y="11"/>
                      </a:lnTo>
                      <a:lnTo>
                        <a:pt x="5" y="12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1" name="Freeform 158"/>
                <p:cNvSpPr>
                  <a:spLocks/>
                </p:cNvSpPr>
                <p:nvPr/>
              </p:nvSpPr>
              <p:spPr bwMode="auto">
                <a:xfrm>
                  <a:off x="5050" y="3300"/>
                  <a:ext cx="9" cy="4"/>
                </a:xfrm>
                <a:custGeom>
                  <a:avLst/>
                  <a:gdLst>
                    <a:gd name="T0" fmla="*/ 0 w 35"/>
                    <a:gd name="T1" fmla="*/ 8 h 19"/>
                    <a:gd name="T2" fmla="*/ 8 w 35"/>
                    <a:gd name="T3" fmla="*/ 1 h 19"/>
                    <a:gd name="T4" fmla="*/ 17 w 35"/>
                    <a:gd name="T5" fmla="*/ 0 h 19"/>
                    <a:gd name="T6" fmla="*/ 26 w 35"/>
                    <a:gd name="T7" fmla="*/ 2 h 19"/>
                    <a:gd name="T8" fmla="*/ 35 w 35"/>
                    <a:gd name="T9" fmla="*/ 4 h 19"/>
                    <a:gd name="T10" fmla="*/ 28 w 35"/>
                    <a:gd name="T11" fmla="*/ 19 h 19"/>
                    <a:gd name="T12" fmla="*/ 20 w 35"/>
                    <a:gd name="T13" fmla="*/ 17 h 19"/>
                    <a:gd name="T14" fmla="*/ 11 w 35"/>
                    <a:gd name="T15" fmla="*/ 16 h 19"/>
                    <a:gd name="T16" fmla="*/ 4 w 35"/>
                    <a:gd name="T17" fmla="*/ 14 h 19"/>
                    <a:gd name="T18" fmla="*/ 0 w 35"/>
                    <a:gd name="T19" fmla="*/ 8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5" h="19">
                      <a:moveTo>
                        <a:pt x="0" y="8"/>
                      </a:moveTo>
                      <a:lnTo>
                        <a:pt x="8" y="1"/>
                      </a:lnTo>
                      <a:lnTo>
                        <a:pt x="17" y="0"/>
                      </a:lnTo>
                      <a:lnTo>
                        <a:pt x="26" y="2"/>
                      </a:lnTo>
                      <a:lnTo>
                        <a:pt x="35" y="4"/>
                      </a:lnTo>
                      <a:lnTo>
                        <a:pt x="28" y="19"/>
                      </a:lnTo>
                      <a:lnTo>
                        <a:pt x="20" y="17"/>
                      </a:lnTo>
                      <a:lnTo>
                        <a:pt x="11" y="16"/>
                      </a:lnTo>
                      <a:lnTo>
                        <a:pt x="4" y="14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2" name="Freeform 159"/>
                <p:cNvSpPr>
                  <a:spLocks/>
                </p:cNvSpPr>
                <p:nvPr/>
              </p:nvSpPr>
              <p:spPr bwMode="auto">
                <a:xfrm>
                  <a:off x="4732" y="3299"/>
                  <a:ext cx="6" cy="5"/>
                </a:xfrm>
                <a:custGeom>
                  <a:avLst/>
                  <a:gdLst>
                    <a:gd name="T0" fmla="*/ 0 w 24"/>
                    <a:gd name="T1" fmla="*/ 14 h 22"/>
                    <a:gd name="T2" fmla="*/ 0 w 24"/>
                    <a:gd name="T3" fmla="*/ 5 h 22"/>
                    <a:gd name="T4" fmla="*/ 8 w 24"/>
                    <a:gd name="T5" fmla="*/ 1 h 22"/>
                    <a:gd name="T6" fmla="*/ 17 w 24"/>
                    <a:gd name="T7" fmla="*/ 0 h 22"/>
                    <a:gd name="T8" fmla="*/ 24 w 24"/>
                    <a:gd name="T9" fmla="*/ 4 h 22"/>
                    <a:gd name="T10" fmla="*/ 18 w 24"/>
                    <a:gd name="T11" fmla="*/ 22 h 22"/>
                    <a:gd name="T12" fmla="*/ 8 w 24"/>
                    <a:gd name="T13" fmla="*/ 21 h 22"/>
                    <a:gd name="T14" fmla="*/ 0 w 24"/>
                    <a:gd name="T15" fmla="*/ 14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22">
                      <a:moveTo>
                        <a:pt x="0" y="14"/>
                      </a:moveTo>
                      <a:lnTo>
                        <a:pt x="0" y="5"/>
                      </a:lnTo>
                      <a:lnTo>
                        <a:pt x="8" y="1"/>
                      </a:lnTo>
                      <a:lnTo>
                        <a:pt x="17" y="0"/>
                      </a:lnTo>
                      <a:lnTo>
                        <a:pt x="24" y="4"/>
                      </a:lnTo>
                      <a:lnTo>
                        <a:pt x="18" y="22"/>
                      </a:lnTo>
                      <a:lnTo>
                        <a:pt x="8" y="21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3" name="Freeform 160"/>
                <p:cNvSpPr>
                  <a:spLocks/>
                </p:cNvSpPr>
                <p:nvPr/>
              </p:nvSpPr>
              <p:spPr bwMode="auto">
                <a:xfrm>
                  <a:off x="4715" y="3293"/>
                  <a:ext cx="9" cy="11"/>
                </a:xfrm>
                <a:custGeom>
                  <a:avLst/>
                  <a:gdLst>
                    <a:gd name="T0" fmla="*/ 0 w 35"/>
                    <a:gd name="T1" fmla="*/ 25 h 43"/>
                    <a:gd name="T2" fmla="*/ 2 w 35"/>
                    <a:gd name="T3" fmla="*/ 19 h 43"/>
                    <a:gd name="T4" fmla="*/ 5 w 35"/>
                    <a:gd name="T5" fmla="*/ 13 h 43"/>
                    <a:gd name="T6" fmla="*/ 8 w 35"/>
                    <a:gd name="T7" fmla="*/ 8 h 43"/>
                    <a:gd name="T8" fmla="*/ 13 w 35"/>
                    <a:gd name="T9" fmla="*/ 4 h 43"/>
                    <a:gd name="T10" fmla="*/ 16 w 35"/>
                    <a:gd name="T11" fmla="*/ 0 h 43"/>
                    <a:gd name="T12" fmla="*/ 22 w 35"/>
                    <a:gd name="T13" fmla="*/ 0 h 43"/>
                    <a:gd name="T14" fmla="*/ 28 w 35"/>
                    <a:gd name="T15" fmla="*/ 1 h 43"/>
                    <a:gd name="T16" fmla="*/ 35 w 35"/>
                    <a:gd name="T17" fmla="*/ 5 h 43"/>
                    <a:gd name="T18" fmla="*/ 33 w 35"/>
                    <a:gd name="T19" fmla="*/ 12 h 43"/>
                    <a:gd name="T20" fmla="*/ 28 w 35"/>
                    <a:gd name="T21" fmla="*/ 21 h 43"/>
                    <a:gd name="T22" fmla="*/ 21 w 35"/>
                    <a:gd name="T23" fmla="*/ 29 h 43"/>
                    <a:gd name="T24" fmla="*/ 15 w 35"/>
                    <a:gd name="T25" fmla="*/ 38 h 43"/>
                    <a:gd name="T26" fmla="*/ 8 w 35"/>
                    <a:gd name="T27" fmla="*/ 42 h 43"/>
                    <a:gd name="T28" fmla="*/ 3 w 35"/>
                    <a:gd name="T29" fmla="*/ 43 h 43"/>
                    <a:gd name="T30" fmla="*/ 0 w 35"/>
                    <a:gd name="T31" fmla="*/ 38 h 43"/>
                    <a:gd name="T32" fmla="*/ 0 w 35"/>
                    <a:gd name="T33" fmla="*/ 25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5" h="43">
                      <a:moveTo>
                        <a:pt x="0" y="25"/>
                      </a:moveTo>
                      <a:lnTo>
                        <a:pt x="2" y="19"/>
                      </a:lnTo>
                      <a:lnTo>
                        <a:pt x="5" y="13"/>
                      </a:lnTo>
                      <a:lnTo>
                        <a:pt x="8" y="8"/>
                      </a:lnTo>
                      <a:lnTo>
                        <a:pt x="13" y="4"/>
                      </a:lnTo>
                      <a:lnTo>
                        <a:pt x="16" y="0"/>
                      </a:lnTo>
                      <a:lnTo>
                        <a:pt x="22" y="0"/>
                      </a:lnTo>
                      <a:lnTo>
                        <a:pt x="28" y="1"/>
                      </a:lnTo>
                      <a:lnTo>
                        <a:pt x="35" y="5"/>
                      </a:lnTo>
                      <a:lnTo>
                        <a:pt x="33" y="12"/>
                      </a:lnTo>
                      <a:lnTo>
                        <a:pt x="28" y="21"/>
                      </a:lnTo>
                      <a:lnTo>
                        <a:pt x="21" y="29"/>
                      </a:lnTo>
                      <a:lnTo>
                        <a:pt x="15" y="38"/>
                      </a:lnTo>
                      <a:lnTo>
                        <a:pt x="8" y="42"/>
                      </a:lnTo>
                      <a:lnTo>
                        <a:pt x="3" y="43"/>
                      </a:lnTo>
                      <a:lnTo>
                        <a:pt x="0" y="38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4" name="Freeform 161"/>
                <p:cNvSpPr>
                  <a:spLocks/>
                </p:cNvSpPr>
                <p:nvPr/>
              </p:nvSpPr>
              <p:spPr bwMode="auto">
                <a:xfrm>
                  <a:off x="4838" y="3294"/>
                  <a:ext cx="9" cy="8"/>
                </a:xfrm>
                <a:custGeom>
                  <a:avLst/>
                  <a:gdLst>
                    <a:gd name="T0" fmla="*/ 3 w 36"/>
                    <a:gd name="T1" fmla="*/ 31 h 31"/>
                    <a:gd name="T2" fmla="*/ 0 w 36"/>
                    <a:gd name="T3" fmla="*/ 21 h 31"/>
                    <a:gd name="T4" fmla="*/ 0 w 36"/>
                    <a:gd name="T5" fmla="*/ 15 h 31"/>
                    <a:gd name="T6" fmla="*/ 2 w 36"/>
                    <a:gd name="T7" fmla="*/ 10 h 31"/>
                    <a:gd name="T8" fmla="*/ 7 w 36"/>
                    <a:gd name="T9" fmla="*/ 8 h 31"/>
                    <a:gd name="T10" fmla="*/ 13 w 36"/>
                    <a:gd name="T11" fmla="*/ 5 h 31"/>
                    <a:gd name="T12" fmla="*/ 20 w 36"/>
                    <a:gd name="T13" fmla="*/ 3 h 31"/>
                    <a:gd name="T14" fmla="*/ 26 w 36"/>
                    <a:gd name="T15" fmla="*/ 1 h 31"/>
                    <a:gd name="T16" fmla="*/ 34 w 36"/>
                    <a:gd name="T17" fmla="*/ 0 h 31"/>
                    <a:gd name="T18" fmla="*/ 36 w 36"/>
                    <a:gd name="T19" fmla="*/ 7 h 31"/>
                    <a:gd name="T20" fmla="*/ 36 w 36"/>
                    <a:gd name="T21" fmla="*/ 13 h 31"/>
                    <a:gd name="T22" fmla="*/ 33 w 36"/>
                    <a:gd name="T23" fmla="*/ 16 h 31"/>
                    <a:gd name="T24" fmla="*/ 28 w 36"/>
                    <a:gd name="T25" fmla="*/ 20 h 31"/>
                    <a:gd name="T26" fmla="*/ 21 w 36"/>
                    <a:gd name="T27" fmla="*/ 21 h 31"/>
                    <a:gd name="T28" fmla="*/ 14 w 36"/>
                    <a:gd name="T29" fmla="*/ 24 h 31"/>
                    <a:gd name="T30" fmla="*/ 7 w 36"/>
                    <a:gd name="T31" fmla="*/ 27 h 31"/>
                    <a:gd name="T32" fmla="*/ 3 w 36"/>
                    <a:gd name="T33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6" h="31">
                      <a:moveTo>
                        <a:pt x="3" y="31"/>
                      </a:moveTo>
                      <a:lnTo>
                        <a:pt x="0" y="21"/>
                      </a:lnTo>
                      <a:lnTo>
                        <a:pt x="0" y="15"/>
                      </a:lnTo>
                      <a:lnTo>
                        <a:pt x="2" y="10"/>
                      </a:lnTo>
                      <a:lnTo>
                        <a:pt x="7" y="8"/>
                      </a:lnTo>
                      <a:lnTo>
                        <a:pt x="13" y="5"/>
                      </a:lnTo>
                      <a:lnTo>
                        <a:pt x="20" y="3"/>
                      </a:lnTo>
                      <a:lnTo>
                        <a:pt x="26" y="1"/>
                      </a:lnTo>
                      <a:lnTo>
                        <a:pt x="34" y="0"/>
                      </a:lnTo>
                      <a:lnTo>
                        <a:pt x="36" y="7"/>
                      </a:lnTo>
                      <a:lnTo>
                        <a:pt x="36" y="13"/>
                      </a:lnTo>
                      <a:lnTo>
                        <a:pt x="33" y="16"/>
                      </a:lnTo>
                      <a:lnTo>
                        <a:pt x="28" y="20"/>
                      </a:lnTo>
                      <a:lnTo>
                        <a:pt x="21" y="21"/>
                      </a:lnTo>
                      <a:lnTo>
                        <a:pt x="14" y="24"/>
                      </a:lnTo>
                      <a:lnTo>
                        <a:pt x="7" y="27"/>
                      </a:lnTo>
                      <a:lnTo>
                        <a:pt x="3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5" name="Freeform 162"/>
                <p:cNvSpPr>
                  <a:spLocks/>
                </p:cNvSpPr>
                <p:nvPr/>
              </p:nvSpPr>
              <p:spPr bwMode="auto">
                <a:xfrm>
                  <a:off x="4747" y="3294"/>
                  <a:ext cx="6" cy="8"/>
                </a:xfrm>
                <a:custGeom>
                  <a:avLst/>
                  <a:gdLst>
                    <a:gd name="T0" fmla="*/ 3 w 23"/>
                    <a:gd name="T1" fmla="*/ 1 h 28"/>
                    <a:gd name="T2" fmla="*/ 7 w 23"/>
                    <a:gd name="T3" fmla="*/ 0 h 28"/>
                    <a:gd name="T4" fmla="*/ 12 w 23"/>
                    <a:gd name="T5" fmla="*/ 4 h 28"/>
                    <a:gd name="T6" fmla="*/ 17 w 23"/>
                    <a:gd name="T7" fmla="*/ 9 h 28"/>
                    <a:gd name="T8" fmla="*/ 23 w 23"/>
                    <a:gd name="T9" fmla="*/ 14 h 28"/>
                    <a:gd name="T10" fmla="*/ 16 w 23"/>
                    <a:gd name="T11" fmla="*/ 28 h 28"/>
                    <a:gd name="T12" fmla="*/ 8 w 23"/>
                    <a:gd name="T13" fmla="*/ 23 h 28"/>
                    <a:gd name="T14" fmla="*/ 3 w 23"/>
                    <a:gd name="T15" fmla="*/ 16 h 28"/>
                    <a:gd name="T16" fmla="*/ 0 w 23"/>
                    <a:gd name="T17" fmla="*/ 8 h 28"/>
                    <a:gd name="T18" fmla="*/ 3 w 23"/>
                    <a:gd name="T19" fmla="*/ 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3" h="28">
                      <a:moveTo>
                        <a:pt x="3" y="1"/>
                      </a:moveTo>
                      <a:lnTo>
                        <a:pt x="7" y="0"/>
                      </a:lnTo>
                      <a:lnTo>
                        <a:pt x="12" y="4"/>
                      </a:lnTo>
                      <a:lnTo>
                        <a:pt x="17" y="9"/>
                      </a:lnTo>
                      <a:lnTo>
                        <a:pt x="23" y="14"/>
                      </a:lnTo>
                      <a:lnTo>
                        <a:pt x="16" y="28"/>
                      </a:lnTo>
                      <a:lnTo>
                        <a:pt x="8" y="23"/>
                      </a:lnTo>
                      <a:lnTo>
                        <a:pt x="3" y="16"/>
                      </a:lnTo>
                      <a:lnTo>
                        <a:pt x="0" y="8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6" name="Freeform 163"/>
                <p:cNvSpPr>
                  <a:spLocks/>
                </p:cNvSpPr>
                <p:nvPr/>
              </p:nvSpPr>
              <p:spPr bwMode="auto">
                <a:xfrm>
                  <a:off x="4702" y="3291"/>
                  <a:ext cx="8" cy="10"/>
                </a:xfrm>
                <a:custGeom>
                  <a:avLst/>
                  <a:gdLst>
                    <a:gd name="T0" fmla="*/ 10 w 31"/>
                    <a:gd name="T1" fmla="*/ 0 h 37"/>
                    <a:gd name="T2" fmla="*/ 31 w 31"/>
                    <a:gd name="T3" fmla="*/ 7 h 37"/>
                    <a:gd name="T4" fmla="*/ 30 w 31"/>
                    <a:gd name="T5" fmla="*/ 10 h 37"/>
                    <a:gd name="T6" fmla="*/ 27 w 31"/>
                    <a:gd name="T7" fmla="*/ 16 h 37"/>
                    <a:gd name="T8" fmla="*/ 24 w 31"/>
                    <a:gd name="T9" fmla="*/ 22 h 37"/>
                    <a:gd name="T10" fmla="*/ 22 w 31"/>
                    <a:gd name="T11" fmla="*/ 29 h 37"/>
                    <a:gd name="T12" fmla="*/ 17 w 31"/>
                    <a:gd name="T13" fmla="*/ 34 h 37"/>
                    <a:gd name="T14" fmla="*/ 12 w 31"/>
                    <a:gd name="T15" fmla="*/ 37 h 37"/>
                    <a:gd name="T16" fmla="*/ 6 w 31"/>
                    <a:gd name="T17" fmla="*/ 37 h 37"/>
                    <a:gd name="T18" fmla="*/ 0 w 31"/>
                    <a:gd name="T19" fmla="*/ 34 h 37"/>
                    <a:gd name="T20" fmla="*/ 10 w 31"/>
                    <a:gd name="T2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" h="37">
                      <a:moveTo>
                        <a:pt x="10" y="0"/>
                      </a:moveTo>
                      <a:lnTo>
                        <a:pt x="31" y="7"/>
                      </a:lnTo>
                      <a:lnTo>
                        <a:pt x="30" y="10"/>
                      </a:lnTo>
                      <a:lnTo>
                        <a:pt x="27" y="16"/>
                      </a:lnTo>
                      <a:lnTo>
                        <a:pt x="24" y="22"/>
                      </a:lnTo>
                      <a:lnTo>
                        <a:pt x="22" y="29"/>
                      </a:lnTo>
                      <a:lnTo>
                        <a:pt x="17" y="34"/>
                      </a:lnTo>
                      <a:lnTo>
                        <a:pt x="12" y="37"/>
                      </a:lnTo>
                      <a:lnTo>
                        <a:pt x="6" y="37"/>
                      </a:lnTo>
                      <a:lnTo>
                        <a:pt x="0" y="34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7" name="Freeform 164"/>
                <p:cNvSpPr>
                  <a:spLocks/>
                </p:cNvSpPr>
                <p:nvPr/>
              </p:nvSpPr>
              <p:spPr bwMode="auto">
                <a:xfrm>
                  <a:off x="5100" y="3293"/>
                  <a:ext cx="5" cy="7"/>
                </a:xfrm>
                <a:custGeom>
                  <a:avLst/>
                  <a:gdLst>
                    <a:gd name="T0" fmla="*/ 0 w 21"/>
                    <a:gd name="T1" fmla="*/ 27 h 27"/>
                    <a:gd name="T2" fmla="*/ 1 w 21"/>
                    <a:gd name="T3" fmla="*/ 23 h 27"/>
                    <a:gd name="T4" fmla="*/ 2 w 21"/>
                    <a:gd name="T5" fmla="*/ 18 h 27"/>
                    <a:gd name="T6" fmla="*/ 3 w 21"/>
                    <a:gd name="T7" fmla="*/ 13 h 27"/>
                    <a:gd name="T8" fmla="*/ 5 w 21"/>
                    <a:gd name="T9" fmla="*/ 8 h 27"/>
                    <a:gd name="T10" fmla="*/ 5 w 21"/>
                    <a:gd name="T11" fmla="*/ 3 h 27"/>
                    <a:gd name="T12" fmla="*/ 9 w 21"/>
                    <a:gd name="T13" fmla="*/ 1 h 27"/>
                    <a:gd name="T14" fmla="*/ 14 w 21"/>
                    <a:gd name="T15" fmla="*/ 0 h 27"/>
                    <a:gd name="T16" fmla="*/ 21 w 21"/>
                    <a:gd name="T17" fmla="*/ 3 h 27"/>
                    <a:gd name="T18" fmla="*/ 17 w 21"/>
                    <a:gd name="T19" fmla="*/ 10 h 27"/>
                    <a:gd name="T20" fmla="*/ 14 w 21"/>
                    <a:gd name="T21" fmla="*/ 18 h 27"/>
                    <a:gd name="T22" fmla="*/ 7 w 21"/>
                    <a:gd name="T23" fmla="*/ 24 h 27"/>
                    <a:gd name="T24" fmla="*/ 0 w 21"/>
                    <a:gd name="T25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1" h="27">
                      <a:moveTo>
                        <a:pt x="0" y="27"/>
                      </a:moveTo>
                      <a:lnTo>
                        <a:pt x="1" y="23"/>
                      </a:lnTo>
                      <a:lnTo>
                        <a:pt x="2" y="18"/>
                      </a:lnTo>
                      <a:lnTo>
                        <a:pt x="3" y="13"/>
                      </a:lnTo>
                      <a:lnTo>
                        <a:pt x="5" y="8"/>
                      </a:lnTo>
                      <a:lnTo>
                        <a:pt x="5" y="3"/>
                      </a:lnTo>
                      <a:lnTo>
                        <a:pt x="9" y="1"/>
                      </a:lnTo>
                      <a:lnTo>
                        <a:pt x="14" y="0"/>
                      </a:lnTo>
                      <a:lnTo>
                        <a:pt x="21" y="3"/>
                      </a:lnTo>
                      <a:lnTo>
                        <a:pt x="17" y="10"/>
                      </a:lnTo>
                      <a:lnTo>
                        <a:pt x="14" y="18"/>
                      </a:lnTo>
                      <a:lnTo>
                        <a:pt x="7" y="24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8" name="Freeform 165"/>
                <p:cNvSpPr>
                  <a:spLocks/>
                </p:cNvSpPr>
                <p:nvPr/>
              </p:nvSpPr>
              <p:spPr bwMode="auto">
                <a:xfrm>
                  <a:off x="5084" y="3295"/>
                  <a:ext cx="9" cy="5"/>
                </a:xfrm>
                <a:custGeom>
                  <a:avLst/>
                  <a:gdLst>
                    <a:gd name="T0" fmla="*/ 0 w 38"/>
                    <a:gd name="T1" fmla="*/ 16 h 19"/>
                    <a:gd name="T2" fmla="*/ 1 w 38"/>
                    <a:gd name="T3" fmla="*/ 10 h 19"/>
                    <a:gd name="T4" fmla="*/ 4 w 38"/>
                    <a:gd name="T5" fmla="*/ 6 h 19"/>
                    <a:gd name="T6" fmla="*/ 8 w 38"/>
                    <a:gd name="T7" fmla="*/ 3 h 19"/>
                    <a:gd name="T8" fmla="*/ 14 w 38"/>
                    <a:gd name="T9" fmla="*/ 2 h 19"/>
                    <a:gd name="T10" fmla="*/ 19 w 38"/>
                    <a:gd name="T11" fmla="*/ 0 h 19"/>
                    <a:gd name="T12" fmla="*/ 25 w 38"/>
                    <a:gd name="T13" fmla="*/ 0 h 19"/>
                    <a:gd name="T14" fmla="*/ 32 w 38"/>
                    <a:gd name="T15" fmla="*/ 0 h 19"/>
                    <a:gd name="T16" fmla="*/ 38 w 38"/>
                    <a:gd name="T17" fmla="*/ 0 h 19"/>
                    <a:gd name="T18" fmla="*/ 38 w 38"/>
                    <a:gd name="T19" fmla="*/ 8 h 19"/>
                    <a:gd name="T20" fmla="*/ 36 w 38"/>
                    <a:gd name="T21" fmla="*/ 14 h 19"/>
                    <a:gd name="T22" fmla="*/ 32 w 38"/>
                    <a:gd name="T23" fmla="*/ 17 h 19"/>
                    <a:gd name="T24" fmla="*/ 26 w 38"/>
                    <a:gd name="T25" fmla="*/ 19 h 19"/>
                    <a:gd name="T26" fmla="*/ 18 w 38"/>
                    <a:gd name="T27" fmla="*/ 18 h 19"/>
                    <a:gd name="T28" fmla="*/ 11 w 38"/>
                    <a:gd name="T29" fmla="*/ 18 h 19"/>
                    <a:gd name="T30" fmla="*/ 5 w 38"/>
                    <a:gd name="T31" fmla="*/ 17 h 19"/>
                    <a:gd name="T32" fmla="*/ 0 w 38"/>
                    <a:gd name="T33" fmla="*/ 16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8" h="19">
                      <a:moveTo>
                        <a:pt x="0" y="16"/>
                      </a:moveTo>
                      <a:lnTo>
                        <a:pt x="1" y="10"/>
                      </a:lnTo>
                      <a:lnTo>
                        <a:pt x="4" y="6"/>
                      </a:lnTo>
                      <a:lnTo>
                        <a:pt x="8" y="3"/>
                      </a:lnTo>
                      <a:lnTo>
                        <a:pt x="14" y="2"/>
                      </a:lnTo>
                      <a:lnTo>
                        <a:pt x="19" y="0"/>
                      </a:lnTo>
                      <a:lnTo>
                        <a:pt x="25" y="0"/>
                      </a:lnTo>
                      <a:lnTo>
                        <a:pt x="32" y="0"/>
                      </a:lnTo>
                      <a:lnTo>
                        <a:pt x="38" y="0"/>
                      </a:lnTo>
                      <a:lnTo>
                        <a:pt x="38" y="8"/>
                      </a:lnTo>
                      <a:lnTo>
                        <a:pt x="36" y="14"/>
                      </a:lnTo>
                      <a:lnTo>
                        <a:pt x="32" y="17"/>
                      </a:lnTo>
                      <a:lnTo>
                        <a:pt x="26" y="19"/>
                      </a:lnTo>
                      <a:lnTo>
                        <a:pt x="18" y="18"/>
                      </a:lnTo>
                      <a:lnTo>
                        <a:pt x="11" y="18"/>
                      </a:lnTo>
                      <a:lnTo>
                        <a:pt x="5" y="17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9" name="Freeform 166"/>
                <p:cNvSpPr>
                  <a:spLocks/>
                </p:cNvSpPr>
                <p:nvPr/>
              </p:nvSpPr>
              <p:spPr bwMode="auto">
                <a:xfrm>
                  <a:off x="4761" y="3293"/>
                  <a:ext cx="7" cy="6"/>
                </a:xfrm>
                <a:custGeom>
                  <a:avLst/>
                  <a:gdLst>
                    <a:gd name="T0" fmla="*/ 0 w 27"/>
                    <a:gd name="T1" fmla="*/ 10 h 23"/>
                    <a:gd name="T2" fmla="*/ 2 w 27"/>
                    <a:gd name="T3" fmla="*/ 5 h 23"/>
                    <a:gd name="T4" fmla="*/ 7 w 27"/>
                    <a:gd name="T5" fmla="*/ 0 h 23"/>
                    <a:gd name="T6" fmla="*/ 13 w 27"/>
                    <a:gd name="T7" fmla="*/ 5 h 23"/>
                    <a:gd name="T8" fmla="*/ 21 w 27"/>
                    <a:gd name="T9" fmla="*/ 10 h 23"/>
                    <a:gd name="T10" fmla="*/ 26 w 27"/>
                    <a:gd name="T11" fmla="*/ 15 h 23"/>
                    <a:gd name="T12" fmla="*/ 27 w 27"/>
                    <a:gd name="T13" fmla="*/ 23 h 23"/>
                    <a:gd name="T14" fmla="*/ 19 w 27"/>
                    <a:gd name="T15" fmla="*/ 23 h 23"/>
                    <a:gd name="T16" fmla="*/ 13 w 27"/>
                    <a:gd name="T17" fmla="*/ 20 h 23"/>
                    <a:gd name="T18" fmla="*/ 6 w 27"/>
                    <a:gd name="T19" fmla="*/ 15 h 23"/>
                    <a:gd name="T20" fmla="*/ 0 w 27"/>
                    <a:gd name="T21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7" h="23">
                      <a:moveTo>
                        <a:pt x="0" y="10"/>
                      </a:moveTo>
                      <a:lnTo>
                        <a:pt x="2" y="5"/>
                      </a:lnTo>
                      <a:lnTo>
                        <a:pt x="7" y="0"/>
                      </a:lnTo>
                      <a:lnTo>
                        <a:pt x="13" y="5"/>
                      </a:lnTo>
                      <a:lnTo>
                        <a:pt x="21" y="10"/>
                      </a:lnTo>
                      <a:lnTo>
                        <a:pt x="26" y="15"/>
                      </a:lnTo>
                      <a:lnTo>
                        <a:pt x="27" y="23"/>
                      </a:lnTo>
                      <a:lnTo>
                        <a:pt x="19" y="23"/>
                      </a:lnTo>
                      <a:lnTo>
                        <a:pt x="13" y="20"/>
                      </a:lnTo>
                      <a:lnTo>
                        <a:pt x="6" y="15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0" name="Freeform 167"/>
                <p:cNvSpPr>
                  <a:spLocks/>
                </p:cNvSpPr>
                <p:nvPr/>
              </p:nvSpPr>
              <p:spPr bwMode="auto">
                <a:xfrm>
                  <a:off x="5070" y="3293"/>
                  <a:ext cx="7" cy="5"/>
                </a:xfrm>
                <a:custGeom>
                  <a:avLst/>
                  <a:gdLst>
                    <a:gd name="T0" fmla="*/ 3 w 27"/>
                    <a:gd name="T1" fmla="*/ 0 h 20"/>
                    <a:gd name="T2" fmla="*/ 27 w 27"/>
                    <a:gd name="T3" fmla="*/ 3 h 20"/>
                    <a:gd name="T4" fmla="*/ 24 w 27"/>
                    <a:gd name="T5" fmla="*/ 10 h 20"/>
                    <a:gd name="T6" fmla="*/ 19 w 27"/>
                    <a:gd name="T7" fmla="*/ 16 h 20"/>
                    <a:gd name="T8" fmla="*/ 15 w 27"/>
                    <a:gd name="T9" fmla="*/ 17 h 20"/>
                    <a:gd name="T10" fmla="*/ 11 w 27"/>
                    <a:gd name="T11" fmla="*/ 19 h 20"/>
                    <a:gd name="T12" fmla="*/ 5 w 27"/>
                    <a:gd name="T13" fmla="*/ 19 h 20"/>
                    <a:gd name="T14" fmla="*/ 0 w 27"/>
                    <a:gd name="T15" fmla="*/ 20 h 20"/>
                    <a:gd name="T16" fmla="*/ 3 w 27"/>
                    <a:gd name="T17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" h="20">
                      <a:moveTo>
                        <a:pt x="3" y="0"/>
                      </a:moveTo>
                      <a:lnTo>
                        <a:pt x="27" y="3"/>
                      </a:lnTo>
                      <a:lnTo>
                        <a:pt x="24" y="10"/>
                      </a:lnTo>
                      <a:lnTo>
                        <a:pt x="19" y="16"/>
                      </a:lnTo>
                      <a:lnTo>
                        <a:pt x="15" y="17"/>
                      </a:lnTo>
                      <a:lnTo>
                        <a:pt x="11" y="19"/>
                      </a:lnTo>
                      <a:lnTo>
                        <a:pt x="5" y="19"/>
                      </a:lnTo>
                      <a:lnTo>
                        <a:pt x="0" y="2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1" name="Freeform 168"/>
                <p:cNvSpPr>
                  <a:spLocks/>
                </p:cNvSpPr>
                <p:nvPr/>
              </p:nvSpPr>
              <p:spPr bwMode="auto">
                <a:xfrm>
                  <a:off x="4851" y="3291"/>
                  <a:ext cx="7" cy="7"/>
                </a:xfrm>
                <a:custGeom>
                  <a:avLst/>
                  <a:gdLst>
                    <a:gd name="T0" fmla="*/ 2 w 30"/>
                    <a:gd name="T1" fmla="*/ 28 h 28"/>
                    <a:gd name="T2" fmla="*/ 0 w 30"/>
                    <a:gd name="T3" fmla="*/ 17 h 28"/>
                    <a:gd name="T4" fmla="*/ 2 w 30"/>
                    <a:gd name="T5" fmla="*/ 8 h 28"/>
                    <a:gd name="T6" fmla="*/ 4 w 30"/>
                    <a:gd name="T7" fmla="*/ 4 h 28"/>
                    <a:gd name="T8" fmla="*/ 9 w 30"/>
                    <a:gd name="T9" fmla="*/ 1 h 28"/>
                    <a:gd name="T10" fmla="*/ 13 w 30"/>
                    <a:gd name="T11" fmla="*/ 0 h 28"/>
                    <a:gd name="T12" fmla="*/ 19 w 30"/>
                    <a:gd name="T13" fmla="*/ 1 h 28"/>
                    <a:gd name="T14" fmla="*/ 26 w 30"/>
                    <a:gd name="T15" fmla="*/ 1 h 28"/>
                    <a:gd name="T16" fmla="*/ 29 w 30"/>
                    <a:gd name="T17" fmla="*/ 7 h 28"/>
                    <a:gd name="T18" fmla="*/ 30 w 30"/>
                    <a:gd name="T19" fmla="*/ 13 h 28"/>
                    <a:gd name="T20" fmla="*/ 28 w 30"/>
                    <a:gd name="T21" fmla="*/ 18 h 28"/>
                    <a:gd name="T22" fmla="*/ 25 w 30"/>
                    <a:gd name="T23" fmla="*/ 23 h 28"/>
                    <a:gd name="T24" fmla="*/ 20 w 30"/>
                    <a:gd name="T25" fmla="*/ 25 h 28"/>
                    <a:gd name="T26" fmla="*/ 15 w 30"/>
                    <a:gd name="T27" fmla="*/ 27 h 28"/>
                    <a:gd name="T28" fmla="*/ 9 w 30"/>
                    <a:gd name="T29" fmla="*/ 27 h 28"/>
                    <a:gd name="T30" fmla="*/ 2 w 30"/>
                    <a:gd name="T31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0" h="28">
                      <a:moveTo>
                        <a:pt x="2" y="28"/>
                      </a:moveTo>
                      <a:lnTo>
                        <a:pt x="0" y="17"/>
                      </a:lnTo>
                      <a:lnTo>
                        <a:pt x="2" y="8"/>
                      </a:lnTo>
                      <a:lnTo>
                        <a:pt x="4" y="4"/>
                      </a:lnTo>
                      <a:lnTo>
                        <a:pt x="9" y="1"/>
                      </a:lnTo>
                      <a:lnTo>
                        <a:pt x="13" y="0"/>
                      </a:lnTo>
                      <a:lnTo>
                        <a:pt x="19" y="1"/>
                      </a:lnTo>
                      <a:lnTo>
                        <a:pt x="26" y="1"/>
                      </a:lnTo>
                      <a:lnTo>
                        <a:pt x="29" y="7"/>
                      </a:lnTo>
                      <a:lnTo>
                        <a:pt x="30" y="13"/>
                      </a:lnTo>
                      <a:lnTo>
                        <a:pt x="28" y="18"/>
                      </a:lnTo>
                      <a:lnTo>
                        <a:pt x="25" y="23"/>
                      </a:lnTo>
                      <a:lnTo>
                        <a:pt x="20" y="25"/>
                      </a:lnTo>
                      <a:lnTo>
                        <a:pt x="15" y="27"/>
                      </a:lnTo>
                      <a:lnTo>
                        <a:pt x="9" y="27"/>
                      </a:lnTo>
                      <a:lnTo>
                        <a:pt x="2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2" name="Freeform 169"/>
                <p:cNvSpPr>
                  <a:spLocks/>
                </p:cNvSpPr>
                <p:nvPr/>
              </p:nvSpPr>
              <p:spPr bwMode="auto">
                <a:xfrm>
                  <a:off x="5057" y="3291"/>
                  <a:ext cx="5" cy="4"/>
                </a:xfrm>
                <a:custGeom>
                  <a:avLst/>
                  <a:gdLst>
                    <a:gd name="T0" fmla="*/ 0 w 20"/>
                    <a:gd name="T1" fmla="*/ 14 h 17"/>
                    <a:gd name="T2" fmla="*/ 1 w 20"/>
                    <a:gd name="T3" fmla="*/ 7 h 17"/>
                    <a:gd name="T4" fmla="*/ 7 w 20"/>
                    <a:gd name="T5" fmla="*/ 0 h 17"/>
                    <a:gd name="T6" fmla="*/ 20 w 20"/>
                    <a:gd name="T7" fmla="*/ 3 h 17"/>
                    <a:gd name="T8" fmla="*/ 20 w 20"/>
                    <a:gd name="T9" fmla="*/ 17 h 17"/>
                    <a:gd name="T10" fmla="*/ 0 w 20"/>
                    <a:gd name="T11" fmla="*/ 1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" h="17">
                      <a:moveTo>
                        <a:pt x="0" y="14"/>
                      </a:moveTo>
                      <a:lnTo>
                        <a:pt x="1" y="7"/>
                      </a:lnTo>
                      <a:lnTo>
                        <a:pt x="7" y="0"/>
                      </a:lnTo>
                      <a:lnTo>
                        <a:pt x="20" y="3"/>
                      </a:lnTo>
                      <a:lnTo>
                        <a:pt x="20" y="17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3" name="Freeform 170"/>
                <p:cNvSpPr>
                  <a:spLocks/>
                </p:cNvSpPr>
                <p:nvPr/>
              </p:nvSpPr>
              <p:spPr bwMode="auto">
                <a:xfrm>
                  <a:off x="4862" y="3288"/>
                  <a:ext cx="8" cy="7"/>
                </a:xfrm>
                <a:custGeom>
                  <a:avLst/>
                  <a:gdLst>
                    <a:gd name="T0" fmla="*/ 0 w 35"/>
                    <a:gd name="T1" fmla="*/ 14 h 31"/>
                    <a:gd name="T2" fmla="*/ 31 w 35"/>
                    <a:gd name="T3" fmla="*/ 0 h 31"/>
                    <a:gd name="T4" fmla="*/ 34 w 35"/>
                    <a:gd name="T5" fmla="*/ 2 h 31"/>
                    <a:gd name="T6" fmla="*/ 35 w 35"/>
                    <a:gd name="T7" fmla="*/ 8 h 31"/>
                    <a:gd name="T8" fmla="*/ 35 w 35"/>
                    <a:gd name="T9" fmla="*/ 15 h 31"/>
                    <a:gd name="T10" fmla="*/ 35 w 35"/>
                    <a:gd name="T11" fmla="*/ 21 h 31"/>
                    <a:gd name="T12" fmla="*/ 7 w 35"/>
                    <a:gd name="T13" fmla="*/ 31 h 31"/>
                    <a:gd name="T14" fmla="*/ 2 w 35"/>
                    <a:gd name="T15" fmla="*/ 27 h 31"/>
                    <a:gd name="T16" fmla="*/ 0 w 35"/>
                    <a:gd name="T17" fmla="*/ 22 h 31"/>
                    <a:gd name="T18" fmla="*/ 0 w 35"/>
                    <a:gd name="T19" fmla="*/ 17 h 31"/>
                    <a:gd name="T20" fmla="*/ 0 w 35"/>
                    <a:gd name="T21" fmla="*/ 1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5" h="31">
                      <a:moveTo>
                        <a:pt x="0" y="14"/>
                      </a:moveTo>
                      <a:lnTo>
                        <a:pt x="31" y="0"/>
                      </a:lnTo>
                      <a:lnTo>
                        <a:pt x="34" y="2"/>
                      </a:lnTo>
                      <a:lnTo>
                        <a:pt x="35" y="8"/>
                      </a:lnTo>
                      <a:lnTo>
                        <a:pt x="35" y="15"/>
                      </a:lnTo>
                      <a:lnTo>
                        <a:pt x="35" y="21"/>
                      </a:lnTo>
                      <a:lnTo>
                        <a:pt x="7" y="31"/>
                      </a:lnTo>
                      <a:lnTo>
                        <a:pt x="2" y="27"/>
                      </a:lnTo>
                      <a:lnTo>
                        <a:pt x="0" y="22"/>
                      </a:lnTo>
                      <a:lnTo>
                        <a:pt x="0" y="17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4" name="Freeform 171"/>
                <p:cNvSpPr>
                  <a:spLocks/>
                </p:cNvSpPr>
                <p:nvPr/>
              </p:nvSpPr>
              <p:spPr bwMode="auto">
                <a:xfrm>
                  <a:off x="4954" y="3288"/>
                  <a:ext cx="8" cy="4"/>
                </a:xfrm>
                <a:custGeom>
                  <a:avLst/>
                  <a:gdLst>
                    <a:gd name="T0" fmla="*/ 2 w 33"/>
                    <a:gd name="T1" fmla="*/ 0 h 17"/>
                    <a:gd name="T2" fmla="*/ 10 w 33"/>
                    <a:gd name="T3" fmla="*/ 0 h 17"/>
                    <a:gd name="T4" fmla="*/ 19 w 33"/>
                    <a:gd name="T5" fmla="*/ 4 h 17"/>
                    <a:gd name="T6" fmla="*/ 26 w 33"/>
                    <a:gd name="T7" fmla="*/ 9 h 17"/>
                    <a:gd name="T8" fmla="*/ 33 w 33"/>
                    <a:gd name="T9" fmla="*/ 17 h 17"/>
                    <a:gd name="T10" fmla="*/ 27 w 33"/>
                    <a:gd name="T11" fmla="*/ 15 h 17"/>
                    <a:gd name="T12" fmla="*/ 21 w 33"/>
                    <a:gd name="T13" fmla="*/ 15 h 17"/>
                    <a:gd name="T14" fmla="*/ 15 w 33"/>
                    <a:gd name="T15" fmla="*/ 15 h 17"/>
                    <a:gd name="T16" fmla="*/ 10 w 33"/>
                    <a:gd name="T17" fmla="*/ 15 h 17"/>
                    <a:gd name="T18" fmla="*/ 4 w 33"/>
                    <a:gd name="T19" fmla="*/ 13 h 17"/>
                    <a:gd name="T20" fmla="*/ 1 w 33"/>
                    <a:gd name="T21" fmla="*/ 11 h 17"/>
                    <a:gd name="T22" fmla="*/ 0 w 33"/>
                    <a:gd name="T23" fmla="*/ 6 h 17"/>
                    <a:gd name="T24" fmla="*/ 2 w 33"/>
                    <a:gd name="T25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3" h="17">
                      <a:moveTo>
                        <a:pt x="2" y="0"/>
                      </a:moveTo>
                      <a:lnTo>
                        <a:pt x="10" y="0"/>
                      </a:lnTo>
                      <a:lnTo>
                        <a:pt x="19" y="4"/>
                      </a:lnTo>
                      <a:lnTo>
                        <a:pt x="26" y="9"/>
                      </a:lnTo>
                      <a:lnTo>
                        <a:pt x="33" y="17"/>
                      </a:lnTo>
                      <a:lnTo>
                        <a:pt x="27" y="15"/>
                      </a:lnTo>
                      <a:lnTo>
                        <a:pt x="21" y="15"/>
                      </a:ln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4" y="13"/>
                      </a:lnTo>
                      <a:lnTo>
                        <a:pt x="1" y="11"/>
                      </a:lnTo>
                      <a:lnTo>
                        <a:pt x="0" y="6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5" name="Freeform 172"/>
                <p:cNvSpPr>
                  <a:spLocks/>
                </p:cNvSpPr>
                <p:nvPr/>
              </p:nvSpPr>
              <p:spPr bwMode="auto">
                <a:xfrm>
                  <a:off x="4738" y="3276"/>
                  <a:ext cx="11" cy="16"/>
                </a:xfrm>
                <a:custGeom>
                  <a:avLst/>
                  <a:gdLst>
                    <a:gd name="T0" fmla="*/ 0 w 42"/>
                    <a:gd name="T1" fmla="*/ 52 h 63"/>
                    <a:gd name="T2" fmla="*/ 3 w 42"/>
                    <a:gd name="T3" fmla="*/ 43 h 63"/>
                    <a:gd name="T4" fmla="*/ 7 w 42"/>
                    <a:gd name="T5" fmla="*/ 35 h 63"/>
                    <a:gd name="T6" fmla="*/ 10 w 42"/>
                    <a:gd name="T7" fmla="*/ 25 h 63"/>
                    <a:gd name="T8" fmla="*/ 15 w 42"/>
                    <a:gd name="T9" fmla="*/ 17 h 63"/>
                    <a:gd name="T10" fmla="*/ 19 w 42"/>
                    <a:gd name="T11" fmla="*/ 9 h 63"/>
                    <a:gd name="T12" fmla="*/ 25 w 42"/>
                    <a:gd name="T13" fmla="*/ 3 h 63"/>
                    <a:gd name="T14" fmla="*/ 33 w 42"/>
                    <a:gd name="T15" fmla="*/ 0 h 63"/>
                    <a:gd name="T16" fmla="*/ 42 w 42"/>
                    <a:gd name="T17" fmla="*/ 4 h 63"/>
                    <a:gd name="T18" fmla="*/ 38 w 42"/>
                    <a:gd name="T19" fmla="*/ 12 h 63"/>
                    <a:gd name="T20" fmla="*/ 35 w 42"/>
                    <a:gd name="T21" fmla="*/ 20 h 63"/>
                    <a:gd name="T22" fmla="*/ 31 w 42"/>
                    <a:gd name="T23" fmla="*/ 28 h 63"/>
                    <a:gd name="T24" fmla="*/ 28 w 42"/>
                    <a:gd name="T25" fmla="*/ 37 h 63"/>
                    <a:gd name="T26" fmla="*/ 22 w 42"/>
                    <a:gd name="T27" fmla="*/ 44 h 63"/>
                    <a:gd name="T28" fmla="*/ 18 w 42"/>
                    <a:gd name="T29" fmla="*/ 51 h 63"/>
                    <a:gd name="T30" fmla="*/ 12 w 42"/>
                    <a:gd name="T31" fmla="*/ 57 h 63"/>
                    <a:gd name="T32" fmla="*/ 7 w 42"/>
                    <a:gd name="T33" fmla="*/ 63 h 63"/>
                    <a:gd name="T34" fmla="*/ 0 w 42"/>
                    <a:gd name="T35" fmla="*/ 52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2" h="63">
                      <a:moveTo>
                        <a:pt x="0" y="52"/>
                      </a:moveTo>
                      <a:lnTo>
                        <a:pt x="3" y="43"/>
                      </a:lnTo>
                      <a:lnTo>
                        <a:pt x="7" y="35"/>
                      </a:lnTo>
                      <a:lnTo>
                        <a:pt x="10" y="25"/>
                      </a:lnTo>
                      <a:lnTo>
                        <a:pt x="15" y="17"/>
                      </a:lnTo>
                      <a:lnTo>
                        <a:pt x="19" y="9"/>
                      </a:lnTo>
                      <a:lnTo>
                        <a:pt x="25" y="3"/>
                      </a:lnTo>
                      <a:lnTo>
                        <a:pt x="33" y="0"/>
                      </a:lnTo>
                      <a:lnTo>
                        <a:pt x="42" y="4"/>
                      </a:lnTo>
                      <a:lnTo>
                        <a:pt x="38" y="12"/>
                      </a:lnTo>
                      <a:lnTo>
                        <a:pt x="35" y="20"/>
                      </a:lnTo>
                      <a:lnTo>
                        <a:pt x="31" y="28"/>
                      </a:lnTo>
                      <a:lnTo>
                        <a:pt x="28" y="37"/>
                      </a:lnTo>
                      <a:lnTo>
                        <a:pt x="22" y="44"/>
                      </a:lnTo>
                      <a:lnTo>
                        <a:pt x="18" y="51"/>
                      </a:lnTo>
                      <a:lnTo>
                        <a:pt x="12" y="57"/>
                      </a:lnTo>
                      <a:lnTo>
                        <a:pt x="7" y="63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6" name="Freeform 173"/>
                <p:cNvSpPr>
                  <a:spLocks/>
                </p:cNvSpPr>
                <p:nvPr/>
              </p:nvSpPr>
              <p:spPr bwMode="auto">
                <a:xfrm>
                  <a:off x="5046" y="3289"/>
                  <a:ext cx="4" cy="2"/>
                </a:xfrm>
                <a:custGeom>
                  <a:avLst/>
                  <a:gdLst>
                    <a:gd name="T0" fmla="*/ 4 w 17"/>
                    <a:gd name="T1" fmla="*/ 0 h 8"/>
                    <a:gd name="T2" fmla="*/ 0 w 17"/>
                    <a:gd name="T3" fmla="*/ 0 h 8"/>
                    <a:gd name="T4" fmla="*/ 17 w 17"/>
                    <a:gd name="T5" fmla="*/ 0 h 8"/>
                    <a:gd name="T6" fmla="*/ 17 w 17"/>
                    <a:gd name="T7" fmla="*/ 8 h 8"/>
                    <a:gd name="T8" fmla="*/ 10 w 17"/>
                    <a:gd name="T9" fmla="*/ 7 h 8"/>
                    <a:gd name="T10" fmla="*/ 4 w 17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8">
                      <a:moveTo>
                        <a:pt x="4" y="0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17" y="8"/>
                      </a:lnTo>
                      <a:lnTo>
                        <a:pt x="10" y="7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7" name="Freeform 174"/>
                <p:cNvSpPr>
                  <a:spLocks/>
                </p:cNvSpPr>
                <p:nvPr/>
              </p:nvSpPr>
              <p:spPr bwMode="auto">
                <a:xfrm>
                  <a:off x="4929" y="3296"/>
                  <a:ext cx="3" cy="3"/>
                </a:xfrm>
                <a:custGeom>
                  <a:avLst/>
                  <a:gdLst>
                    <a:gd name="T0" fmla="*/ 4 w 14"/>
                    <a:gd name="T1" fmla="*/ 4 h 10"/>
                    <a:gd name="T2" fmla="*/ 0 w 14"/>
                    <a:gd name="T3" fmla="*/ 0 h 10"/>
                    <a:gd name="T4" fmla="*/ 14 w 14"/>
                    <a:gd name="T5" fmla="*/ 0 h 10"/>
                    <a:gd name="T6" fmla="*/ 14 w 14"/>
                    <a:gd name="T7" fmla="*/ 10 h 10"/>
                    <a:gd name="T8" fmla="*/ 7 w 14"/>
                    <a:gd name="T9" fmla="*/ 9 h 10"/>
                    <a:gd name="T10" fmla="*/ 4 w 14"/>
                    <a:gd name="T11" fmla="*/ 4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0">
                      <a:moveTo>
                        <a:pt x="4" y="4"/>
                      </a:moveTo>
                      <a:lnTo>
                        <a:pt x="0" y="0"/>
                      </a:lnTo>
                      <a:lnTo>
                        <a:pt x="14" y="0"/>
                      </a:lnTo>
                      <a:lnTo>
                        <a:pt x="14" y="10"/>
                      </a:lnTo>
                      <a:lnTo>
                        <a:pt x="7" y="9"/>
                      </a:lnTo>
                      <a:lnTo>
                        <a:pt x="4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8" name="Freeform 175"/>
                <p:cNvSpPr>
                  <a:spLocks/>
                </p:cNvSpPr>
                <p:nvPr/>
              </p:nvSpPr>
              <p:spPr bwMode="auto">
                <a:xfrm>
                  <a:off x="4876" y="3736"/>
                  <a:ext cx="4" cy="2"/>
                </a:xfrm>
                <a:custGeom>
                  <a:avLst/>
                  <a:gdLst>
                    <a:gd name="T0" fmla="*/ 5 w 18"/>
                    <a:gd name="T1" fmla="*/ 3 h 10"/>
                    <a:gd name="T2" fmla="*/ 0 w 18"/>
                    <a:gd name="T3" fmla="*/ 0 h 10"/>
                    <a:gd name="T4" fmla="*/ 18 w 18"/>
                    <a:gd name="T5" fmla="*/ 0 h 10"/>
                    <a:gd name="T6" fmla="*/ 18 w 18"/>
                    <a:gd name="T7" fmla="*/ 10 h 10"/>
                    <a:gd name="T8" fmla="*/ 9 w 18"/>
                    <a:gd name="T9" fmla="*/ 6 h 10"/>
                    <a:gd name="T10" fmla="*/ 5 w 18"/>
                    <a:gd name="T11" fmla="*/ 3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10">
                      <a:moveTo>
                        <a:pt x="5" y="3"/>
                      </a:moveTo>
                      <a:lnTo>
                        <a:pt x="0" y="0"/>
                      </a:lnTo>
                      <a:lnTo>
                        <a:pt x="18" y="0"/>
                      </a:lnTo>
                      <a:lnTo>
                        <a:pt x="18" y="10"/>
                      </a:lnTo>
                      <a:lnTo>
                        <a:pt x="9" y="6"/>
                      </a:lnTo>
                      <a:lnTo>
                        <a:pt x="5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9" name="Freeform 176"/>
                <p:cNvSpPr>
                  <a:spLocks/>
                </p:cNvSpPr>
                <p:nvPr/>
              </p:nvSpPr>
              <p:spPr bwMode="auto">
                <a:xfrm>
                  <a:off x="4451" y="3620"/>
                  <a:ext cx="5" cy="3"/>
                </a:xfrm>
                <a:custGeom>
                  <a:avLst/>
                  <a:gdLst>
                    <a:gd name="T0" fmla="*/ 3 w 16"/>
                    <a:gd name="T1" fmla="*/ 4 h 10"/>
                    <a:gd name="T2" fmla="*/ 0 w 16"/>
                    <a:gd name="T3" fmla="*/ 0 h 10"/>
                    <a:gd name="T4" fmla="*/ 16 w 16"/>
                    <a:gd name="T5" fmla="*/ 0 h 10"/>
                    <a:gd name="T6" fmla="*/ 16 w 16"/>
                    <a:gd name="T7" fmla="*/ 10 h 10"/>
                    <a:gd name="T8" fmla="*/ 7 w 16"/>
                    <a:gd name="T9" fmla="*/ 7 h 10"/>
                    <a:gd name="T10" fmla="*/ 3 w 16"/>
                    <a:gd name="T11" fmla="*/ 4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10">
                      <a:moveTo>
                        <a:pt x="3" y="4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16" y="10"/>
                      </a:lnTo>
                      <a:lnTo>
                        <a:pt x="7" y="7"/>
                      </a:ln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0" name="Freeform 177"/>
                <p:cNvSpPr>
                  <a:spLocks/>
                </p:cNvSpPr>
                <p:nvPr/>
              </p:nvSpPr>
              <p:spPr bwMode="auto">
                <a:xfrm>
                  <a:off x="4515" y="3245"/>
                  <a:ext cx="4" cy="2"/>
                </a:xfrm>
                <a:custGeom>
                  <a:avLst/>
                  <a:gdLst>
                    <a:gd name="T0" fmla="*/ 4 w 18"/>
                    <a:gd name="T1" fmla="*/ 0 h 7"/>
                    <a:gd name="T2" fmla="*/ 0 w 18"/>
                    <a:gd name="T3" fmla="*/ 0 h 7"/>
                    <a:gd name="T4" fmla="*/ 18 w 18"/>
                    <a:gd name="T5" fmla="*/ 0 h 7"/>
                    <a:gd name="T6" fmla="*/ 18 w 18"/>
                    <a:gd name="T7" fmla="*/ 7 h 7"/>
                    <a:gd name="T8" fmla="*/ 9 w 18"/>
                    <a:gd name="T9" fmla="*/ 6 h 7"/>
                    <a:gd name="T10" fmla="*/ 4 w 18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" h="7">
                      <a:moveTo>
                        <a:pt x="4" y="0"/>
                      </a:moveTo>
                      <a:lnTo>
                        <a:pt x="0" y="0"/>
                      </a:lnTo>
                      <a:lnTo>
                        <a:pt x="18" y="0"/>
                      </a:lnTo>
                      <a:lnTo>
                        <a:pt x="18" y="7"/>
                      </a:lnTo>
                      <a:lnTo>
                        <a:pt x="9" y="6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1" name="Freeform 178"/>
                <p:cNvSpPr>
                  <a:spLocks/>
                </p:cNvSpPr>
                <p:nvPr/>
              </p:nvSpPr>
              <p:spPr bwMode="auto">
                <a:xfrm>
                  <a:off x="4561" y="3050"/>
                  <a:ext cx="4" cy="3"/>
                </a:xfrm>
                <a:custGeom>
                  <a:avLst/>
                  <a:gdLst>
                    <a:gd name="T0" fmla="*/ 4 w 17"/>
                    <a:gd name="T1" fmla="*/ 3 h 10"/>
                    <a:gd name="T2" fmla="*/ 0 w 17"/>
                    <a:gd name="T3" fmla="*/ 0 h 10"/>
                    <a:gd name="T4" fmla="*/ 17 w 17"/>
                    <a:gd name="T5" fmla="*/ 0 h 10"/>
                    <a:gd name="T6" fmla="*/ 17 w 17"/>
                    <a:gd name="T7" fmla="*/ 10 h 10"/>
                    <a:gd name="T8" fmla="*/ 7 w 17"/>
                    <a:gd name="T9" fmla="*/ 8 h 10"/>
                    <a:gd name="T10" fmla="*/ 4 w 17"/>
                    <a:gd name="T11" fmla="*/ 3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10">
                      <a:moveTo>
                        <a:pt x="4" y="3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17" y="10"/>
                      </a:lnTo>
                      <a:lnTo>
                        <a:pt x="7" y="8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2" name="Freeform 179"/>
                <p:cNvSpPr>
                  <a:spLocks/>
                </p:cNvSpPr>
                <p:nvPr/>
              </p:nvSpPr>
              <p:spPr bwMode="auto">
                <a:xfrm>
                  <a:off x="4910" y="3119"/>
                  <a:ext cx="3" cy="2"/>
                </a:xfrm>
                <a:custGeom>
                  <a:avLst/>
                  <a:gdLst>
                    <a:gd name="T0" fmla="*/ 3 w 15"/>
                    <a:gd name="T1" fmla="*/ 3 h 10"/>
                    <a:gd name="T2" fmla="*/ 0 w 15"/>
                    <a:gd name="T3" fmla="*/ 0 h 10"/>
                    <a:gd name="T4" fmla="*/ 15 w 15"/>
                    <a:gd name="T5" fmla="*/ 0 h 10"/>
                    <a:gd name="T6" fmla="*/ 15 w 15"/>
                    <a:gd name="T7" fmla="*/ 10 h 10"/>
                    <a:gd name="T8" fmla="*/ 7 w 15"/>
                    <a:gd name="T9" fmla="*/ 9 h 10"/>
                    <a:gd name="T10" fmla="*/ 3 w 15"/>
                    <a:gd name="T11" fmla="*/ 3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10">
                      <a:moveTo>
                        <a:pt x="3" y="3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10"/>
                      </a:lnTo>
                      <a:lnTo>
                        <a:pt x="7" y="9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3" name="Freeform 180"/>
                <p:cNvSpPr>
                  <a:spLocks/>
                </p:cNvSpPr>
                <p:nvPr/>
              </p:nvSpPr>
              <p:spPr bwMode="auto">
                <a:xfrm>
                  <a:off x="5144" y="3278"/>
                  <a:ext cx="5" cy="3"/>
                </a:xfrm>
                <a:custGeom>
                  <a:avLst/>
                  <a:gdLst>
                    <a:gd name="T0" fmla="*/ 3 w 17"/>
                    <a:gd name="T1" fmla="*/ 4 h 11"/>
                    <a:gd name="T2" fmla="*/ 0 w 17"/>
                    <a:gd name="T3" fmla="*/ 0 h 11"/>
                    <a:gd name="T4" fmla="*/ 17 w 17"/>
                    <a:gd name="T5" fmla="*/ 0 h 11"/>
                    <a:gd name="T6" fmla="*/ 17 w 17"/>
                    <a:gd name="T7" fmla="*/ 11 h 11"/>
                    <a:gd name="T8" fmla="*/ 8 w 17"/>
                    <a:gd name="T9" fmla="*/ 9 h 11"/>
                    <a:gd name="T10" fmla="*/ 3 w 17"/>
                    <a:gd name="T11" fmla="*/ 4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11">
                      <a:moveTo>
                        <a:pt x="3" y="4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17" y="11"/>
                      </a:lnTo>
                      <a:lnTo>
                        <a:pt x="8" y="9"/>
                      </a:ln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4" name="Freeform 181"/>
                <p:cNvSpPr>
                  <a:spLocks/>
                </p:cNvSpPr>
                <p:nvPr/>
              </p:nvSpPr>
              <p:spPr bwMode="auto">
                <a:xfrm>
                  <a:off x="4963" y="3415"/>
                  <a:ext cx="4" cy="3"/>
                </a:xfrm>
                <a:custGeom>
                  <a:avLst/>
                  <a:gdLst>
                    <a:gd name="T0" fmla="*/ 4 w 14"/>
                    <a:gd name="T1" fmla="*/ 3 h 10"/>
                    <a:gd name="T2" fmla="*/ 0 w 14"/>
                    <a:gd name="T3" fmla="*/ 0 h 10"/>
                    <a:gd name="T4" fmla="*/ 14 w 14"/>
                    <a:gd name="T5" fmla="*/ 0 h 10"/>
                    <a:gd name="T6" fmla="*/ 14 w 14"/>
                    <a:gd name="T7" fmla="*/ 10 h 10"/>
                    <a:gd name="T8" fmla="*/ 7 w 14"/>
                    <a:gd name="T9" fmla="*/ 9 h 10"/>
                    <a:gd name="T10" fmla="*/ 4 w 14"/>
                    <a:gd name="T11" fmla="*/ 3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0">
                      <a:moveTo>
                        <a:pt x="4" y="3"/>
                      </a:moveTo>
                      <a:lnTo>
                        <a:pt x="0" y="0"/>
                      </a:lnTo>
                      <a:lnTo>
                        <a:pt x="14" y="0"/>
                      </a:lnTo>
                      <a:lnTo>
                        <a:pt x="14" y="10"/>
                      </a:lnTo>
                      <a:lnTo>
                        <a:pt x="7" y="9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5" name="Freeform 182"/>
                <p:cNvSpPr>
                  <a:spLocks/>
                </p:cNvSpPr>
                <p:nvPr/>
              </p:nvSpPr>
              <p:spPr bwMode="auto">
                <a:xfrm>
                  <a:off x="4767" y="3281"/>
                  <a:ext cx="9" cy="10"/>
                </a:xfrm>
                <a:custGeom>
                  <a:avLst/>
                  <a:gdLst>
                    <a:gd name="T0" fmla="*/ 11 w 35"/>
                    <a:gd name="T1" fmla="*/ 3 h 41"/>
                    <a:gd name="T2" fmla="*/ 14 w 35"/>
                    <a:gd name="T3" fmla="*/ 0 h 41"/>
                    <a:gd name="T4" fmla="*/ 35 w 35"/>
                    <a:gd name="T5" fmla="*/ 16 h 41"/>
                    <a:gd name="T6" fmla="*/ 18 w 35"/>
                    <a:gd name="T7" fmla="*/ 41 h 41"/>
                    <a:gd name="T8" fmla="*/ 10 w 35"/>
                    <a:gd name="T9" fmla="*/ 31 h 41"/>
                    <a:gd name="T10" fmla="*/ 3 w 35"/>
                    <a:gd name="T11" fmla="*/ 21 h 41"/>
                    <a:gd name="T12" fmla="*/ 0 w 35"/>
                    <a:gd name="T13" fmla="*/ 15 h 41"/>
                    <a:gd name="T14" fmla="*/ 1 w 35"/>
                    <a:gd name="T15" fmla="*/ 11 h 41"/>
                    <a:gd name="T16" fmla="*/ 4 w 35"/>
                    <a:gd name="T17" fmla="*/ 6 h 41"/>
                    <a:gd name="T18" fmla="*/ 11 w 35"/>
                    <a:gd name="T19" fmla="*/ 3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5" h="41">
                      <a:moveTo>
                        <a:pt x="11" y="3"/>
                      </a:moveTo>
                      <a:lnTo>
                        <a:pt x="14" y="0"/>
                      </a:lnTo>
                      <a:lnTo>
                        <a:pt x="35" y="16"/>
                      </a:lnTo>
                      <a:lnTo>
                        <a:pt x="18" y="41"/>
                      </a:lnTo>
                      <a:lnTo>
                        <a:pt x="10" y="31"/>
                      </a:lnTo>
                      <a:lnTo>
                        <a:pt x="3" y="21"/>
                      </a:lnTo>
                      <a:lnTo>
                        <a:pt x="0" y="15"/>
                      </a:lnTo>
                      <a:lnTo>
                        <a:pt x="1" y="11"/>
                      </a:lnTo>
                      <a:lnTo>
                        <a:pt x="4" y="6"/>
                      </a:lnTo>
                      <a:lnTo>
                        <a:pt x="11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6" name="Freeform 183"/>
                <p:cNvSpPr>
                  <a:spLocks/>
                </p:cNvSpPr>
                <p:nvPr/>
              </p:nvSpPr>
              <p:spPr bwMode="auto">
                <a:xfrm>
                  <a:off x="4751" y="3282"/>
                  <a:ext cx="8" cy="9"/>
                </a:xfrm>
                <a:custGeom>
                  <a:avLst/>
                  <a:gdLst>
                    <a:gd name="T0" fmla="*/ 7 w 31"/>
                    <a:gd name="T1" fmla="*/ 4 h 35"/>
                    <a:gd name="T2" fmla="*/ 10 w 31"/>
                    <a:gd name="T3" fmla="*/ 0 h 35"/>
                    <a:gd name="T4" fmla="*/ 15 w 31"/>
                    <a:gd name="T5" fmla="*/ 1 h 35"/>
                    <a:gd name="T6" fmla="*/ 20 w 31"/>
                    <a:gd name="T7" fmla="*/ 5 h 35"/>
                    <a:gd name="T8" fmla="*/ 26 w 31"/>
                    <a:gd name="T9" fmla="*/ 11 h 35"/>
                    <a:gd name="T10" fmla="*/ 31 w 31"/>
                    <a:gd name="T11" fmla="*/ 17 h 35"/>
                    <a:gd name="T12" fmla="*/ 28 w 31"/>
                    <a:gd name="T13" fmla="*/ 35 h 35"/>
                    <a:gd name="T14" fmla="*/ 21 w 31"/>
                    <a:gd name="T15" fmla="*/ 32 h 35"/>
                    <a:gd name="T16" fmla="*/ 16 w 31"/>
                    <a:gd name="T17" fmla="*/ 28 h 35"/>
                    <a:gd name="T18" fmla="*/ 10 w 31"/>
                    <a:gd name="T19" fmla="*/ 25 h 35"/>
                    <a:gd name="T20" fmla="*/ 5 w 31"/>
                    <a:gd name="T21" fmla="*/ 22 h 35"/>
                    <a:gd name="T22" fmla="*/ 1 w 31"/>
                    <a:gd name="T23" fmla="*/ 18 h 35"/>
                    <a:gd name="T24" fmla="*/ 0 w 31"/>
                    <a:gd name="T25" fmla="*/ 14 h 35"/>
                    <a:gd name="T26" fmla="*/ 1 w 31"/>
                    <a:gd name="T27" fmla="*/ 9 h 35"/>
                    <a:gd name="T28" fmla="*/ 7 w 31"/>
                    <a:gd name="T29" fmla="*/ 4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1" h="35">
                      <a:moveTo>
                        <a:pt x="7" y="4"/>
                      </a:moveTo>
                      <a:lnTo>
                        <a:pt x="10" y="0"/>
                      </a:lnTo>
                      <a:lnTo>
                        <a:pt x="15" y="1"/>
                      </a:lnTo>
                      <a:lnTo>
                        <a:pt x="20" y="5"/>
                      </a:lnTo>
                      <a:lnTo>
                        <a:pt x="26" y="11"/>
                      </a:lnTo>
                      <a:lnTo>
                        <a:pt x="31" y="17"/>
                      </a:lnTo>
                      <a:lnTo>
                        <a:pt x="28" y="35"/>
                      </a:lnTo>
                      <a:lnTo>
                        <a:pt x="21" y="32"/>
                      </a:lnTo>
                      <a:lnTo>
                        <a:pt x="16" y="28"/>
                      </a:lnTo>
                      <a:lnTo>
                        <a:pt x="10" y="25"/>
                      </a:lnTo>
                      <a:lnTo>
                        <a:pt x="5" y="22"/>
                      </a:lnTo>
                      <a:lnTo>
                        <a:pt x="1" y="18"/>
                      </a:lnTo>
                      <a:lnTo>
                        <a:pt x="0" y="14"/>
                      </a:lnTo>
                      <a:lnTo>
                        <a:pt x="1" y="9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7" name="Freeform 184"/>
                <p:cNvSpPr>
                  <a:spLocks/>
                </p:cNvSpPr>
                <p:nvPr/>
              </p:nvSpPr>
              <p:spPr bwMode="auto">
                <a:xfrm>
                  <a:off x="4723" y="3281"/>
                  <a:ext cx="8" cy="8"/>
                </a:xfrm>
                <a:custGeom>
                  <a:avLst/>
                  <a:gdLst>
                    <a:gd name="T0" fmla="*/ 0 w 33"/>
                    <a:gd name="T1" fmla="*/ 25 h 29"/>
                    <a:gd name="T2" fmla="*/ 1 w 33"/>
                    <a:gd name="T3" fmla="*/ 21 h 29"/>
                    <a:gd name="T4" fmla="*/ 2 w 33"/>
                    <a:gd name="T5" fmla="*/ 16 h 29"/>
                    <a:gd name="T6" fmla="*/ 3 w 33"/>
                    <a:gd name="T7" fmla="*/ 11 h 29"/>
                    <a:gd name="T8" fmla="*/ 5 w 33"/>
                    <a:gd name="T9" fmla="*/ 7 h 29"/>
                    <a:gd name="T10" fmla="*/ 7 w 33"/>
                    <a:gd name="T11" fmla="*/ 2 h 29"/>
                    <a:gd name="T12" fmla="*/ 10 w 33"/>
                    <a:gd name="T13" fmla="*/ 0 h 29"/>
                    <a:gd name="T14" fmla="*/ 13 w 33"/>
                    <a:gd name="T15" fmla="*/ 0 h 29"/>
                    <a:gd name="T16" fmla="*/ 20 w 33"/>
                    <a:gd name="T17" fmla="*/ 4 h 29"/>
                    <a:gd name="T18" fmla="*/ 33 w 33"/>
                    <a:gd name="T19" fmla="*/ 14 h 29"/>
                    <a:gd name="T20" fmla="*/ 28 w 33"/>
                    <a:gd name="T21" fmla="*/ 22 h 29"/>
                    <a:gd name="T22" fmla="*/ 20 w 33"/>
                    <a:gd name="T23" fmla="*/ 28 h 29"/>
                    <a:gd name="T24" fmla="*/ 15 w 33"/>
                    <a:gd name="T25" fmla="*/ 28 h 29"/>
                    <a:gd name="T26" fmla="*/ 10 w 33"/>
                    <a:gd name="T27" fmla="*/ 29 h 29"/>
                    <a:gd name="T28" fmla="*/ 4 w 33"/>
                    <a:gd name="T29" fmla="*/ 27 h 29"/>
                    <a:gd name="T30" fmla="*/ 0 w 33"/>
                    <a:gd name="T31" fmla="*/ 25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3" h="29">
                      <a:moveTo>
                        <a:pt x="0" y="25"/>
                      </a:moveTo>
                      <a:lnTo>
                        <a:pt x="1" y="21"/>
                      </a:lnTo>
                      <a:lnTo>
                        <a:pt x="2" y="16"/>
                      </a:lnTo>
                      <a:lnTo>
                        <a:pt x="3" y="11"/>
                      </a:lnTo>
                      <a:lnTo>
                        <a:pt x="5" y="7"/>
                      </a:lnTo>
                      <a:lnTo>
                        <a:pt x="7" y="2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20" y="4"/>
                      </a:lnTo>
                      <a:lnTo>
                        <a:pt x="33" y="14"/>
                      </a:lnTo>
                      <a:lnTo>
                        <a:pt x="28" y="22"/>
                      </a:lnTo>
                      <a:lnTo>
                        <a:pt x="20" y="28"/>
                      </a:lnTo>
                      <a:lnTo>
                        <a:pt x="15" y="28"/>
                      </a:lnTo>
                      <a:lnTo>
                        <a:pt x="10" y="29"/>
                      </a:lnTo>
                      <a:lnTo>
                        <a:pt x="4" y="27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8" name="Freeform 185"/>
                <p:cNvSpPr>
                  <a:spLocks/>
                </p:cNvSpPr>
                <p:nvPr/>
              </p:nvSpPr>
              <p:spPr bwMode="auto">
                <a:xfrm>
                  <a:off x="5075" y="3283"/>
                  <a:ext cx="12" cy="5"/>
                </a:xfrm>
                <a:custGeom>
                  <a:avLst/>
                  <a:gdLst>
                    <a:gd name="T0" fmla="*/ 0 w 45"/>
                    <a:gd name="T1" fmla="*/ 17 h 18"/>
                    <a:gd name="T2" fmla="*/ 1 w 45"/>
                    <a:gd name="T3" fmla="*/ 8 h 18"/>
                    <a:gd name="T4" fmla="*/ 5 w 45"/>
                    <a:gd name="T5" fmla="*/ 3 h 18"/>
                    <a:gd name="T6" fmla="*/ 11 w 45"/>
                    <a:gd name="T7" fmla="*/ 0 h 18"/>
                    <a:gd name="T8" fmla="*/ 18 w 45"/>
                    <a:gd name="T9" fmla="*/ 1 h 18"/>
                    <a:gd name="T10" fmla="*/ 24 w 45"/>
                    <a:gd name="T11" fmla="*/ 1 h 18"/>
                    <a:gd name="T12" fmla="*/ 32 w 45"/>
                    <a:gd name="T13" fmla="*/ 2 h 18"/>
                    <a:gd name="T14" fmla="*/ 38 w 45"/>
                    <a:gd name="T15" fmla="*/ 2 h 18"/>
                    <a:gd name="T16" fmla="*/ 45 w 45"/>
                    <a:gd name="T17" fmla="*/ 3 h 18"/>
                    <a:gd name="T18" fmla="*/ 40 w 45"/>
                    <a:gd name="T19" fmla="*/ 8 h 18"/>
                    <a:gd name="T20" fmla="*/ 35 w 45"/>
                    <a:gd name="T21" fmla="*/ 12 h 18"/>
                    <a:gd name="T22" fmla="*/ 29 w 45"/>
                    <a:gd name="T23" fmla="*/ 14 h 18"/>
                    <a:gd name="T24" fmla="*/ 23 w 45"/>
                    <a:gd name="T25" fmla="*/ 17 h 18"/>
                    <a:gd name="T26" fmla="*/ 16 w 45"/>
                    <a:gd name="T27" fmla="*/ 17 h 18"/>
                    <a:gd name="T28" fmla="*/ 9 w 45"/>
                    <a:gd name="T29" fmla="*/ 18 h 18"/>
                    <a:gd name="T30" fmla="*/ 3 w 45"/>
                    <a:gd name="T31" fmla="*/ 17 h 18"/>
                    <a:gd name="T32" fmla="*/ 0 w 45"/>
                    <a:gd name="T33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18">
                      <a:moveTo>
                        <a:pt x="0" y="17"/>
                      </a:moveTo>
                      <a:lnTo>
                        <a:pt x="1" y="8"/>
                      </a:lnTo>
                      <a:lnTo>
                        <a:pt x="5" y="3"/>
                      </a:lnTo>
                      <a:lnTo>
                        <a:pt x="11" y="0"/>
                      </a:lnTo>
                      <a:lnTo>
                        <a:pt x="18" y="1"/>
                      </a:lnTo>
                      <a:lnTo>
                        <a:pt x="24" y="1"/>
                      </a:lnTo>
                      <a:lnTo>
                        <a:pt x="32" y="2"/>
                      </a:lnTo>
                      <a:lnTo>
                        <a:pt x="38" y="2"/>
                      </a:lnTo>
                      <a:lnTo>
                        <a:pt x="45" y="3"/>
                      </a:lnTo>
                      <a:lnTo>
                        <a:pt x="40" y="8"/>
                      </a:lnTo>
                      <a:lnTo>
                        <a:pt x="35" y="12"/>
                      </a:lnTo>
                      <a:lnTo>
                        <a:pt x="29" y="14"/>
                      </a:lnTo>
                      <a:lnTo>
                        <a:pt x="23" y="17"/>
                      </a:lnTo>
                      <a:lnTo>
                        <a:pt x="16" y="17"/>
                      </a:lnTo>
                      <a:lnTo>
                        <a:pt x="9" y="18"/>
                      </a:lnTo>
                      <a:lnTo>
                        <a:pt x="3" y="17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9" name="Freeform 186"/>
                <p:cNvSpPr>
                  <a:spLocks/>
                </p:cNvSpPr>
                <p:nvPr/>
              </p:nvSpPr>
              <p:spPr bwMode="auto">
                <a:xfrm>
                  <a:off x="5055" y="3284"/>
                  <a:ext cx="12" cy="4"/>
                </a:xfrm>
                <a:custGeom>
                  <a:avLst/>
                  <a:gdLst>
                    <a:gd name="T0" fmla="*/ 0 w 44"/>
                    <a:gd name="T1" fmla="*/ 3 h 14"/>
                    <a:gd name="T2" fmla="*/ 44 w 44"/>
                    <a:gd name="T3" fmla="*/ 0 h 14"/>
                    <a:gd name="T4" fmla="*/ 41 w 44"/>
                    <a:gd name="T5" fmla="*/ 14 h 14"/>
                    <a:gd name="T6" fmla="*/ 30 w 44"/>
                    <a:gd name="T7" fmla="*/ 13 h 14"/>
                    <a:gd name="T8" fmla="*/ 20 w 44"/>
                    <a:gd name="T9" fmla="*/ 11 h 14"/>
                    <a:gd name="T10" fmla="*/ 10 w 44"/>
                    <a:gd name="T11" fmla="*/ 7 h 14"/>
                    <a:gd name="T12" fmla="*/ 0 w 44"/>
                    <a:gd name="T13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14">
                      <a:moveTo>
                        <a:pt x="0" y="3"/>
                      </a:moveTo>
                      <a:lnTo>
                        <a:pt x="44" y="0"/>
                      </a:lnTo>
                      <a:lnTo>
                        <a:pt x="41" y="14"/>
                      </a:lnTo>
                      <a:lnTo>
                        <a:pt x="30" y="13"/>
                      </a:lnTo>
                      <a:lnTo>
                        <a:pt x="20" y="11"/>
                      </a:lnTo>
                      <a:lnTo>
                        <a:pt x="10" y="7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0" name="Freeform 187"/>
                <p:cNvSpPr>
                  <a:spLocks/>
                </p:cNvSpPr>
                <p:nvPr/>
              </p:nvSpPr>
              <p:spPr bwMode="auto">
                <a:xfrm>
                  <a:off x="5094" y="3280"/>
                  <a:ext cx="9" cy="7"/>
                </a:xfrm>
                <a:custGeom>
                  <a:avLst/>
                  <a:gdLst>
                    <a:gd name="T0" fmla="*/ 0 w 36"/>
                    <a:gd name="T1" fmla="*/ 28 h 28"/>
                    <a:gd name="T2" fmla="*/ 2 w 36"/>
                    <a:gd name="T3" fmla="*/ 23 h 28"/>
                    <a:gd name="T4" fmla="*/ 5 w 36"/>
                    <a:gd name="T5" fmla="*/ 18 h 28"/>
                    <a:gd name="T6" fmla="*/ 8 w 36"/>
                    <a:gd name="T7" fmla="*/ 13 h 28"/>
                    <a:gd name="T8" fmla="*/ 13 w 36"/>
                    <a:gd name="T9" fmla="*/ 9 h 28"/>
                    <a:gd name="T10" fmla="*/ 16 w 36"/>
                    <a:gd name="T11" fmla="*/ 4 h 28"/>
                    <a:gd name="T12" fmla="*/ 22 w 36"/>
                    <a:gd name="T13" fmla="*/ 2 h 28"/>
                    <a:gd name="T14" fmla="*/ 27 w 36"/>
                    <a:gd name="T15" fmla="*/ 0 h 28"/>
                    <a:gd name="T16" fmla="*/ 35 w 36"/>
                    <a:gd name="T17" fmla="*/ 1 h 28"/>
                    <a:gd name="T18" fmla="*/ 36 w 36"/>
                    <a:gd name="T19" fmla="*/ 8 h 28"/>
                    <a:gd name="T20" fmla="*/ 36 w 36"/>
                    <a:gd name="T21" fmla="*/ 14 h 28"/>
                    <a:gd name="T22" fmla="*/ 31 w 36"/>
                    <a:gd name="T23" fmla="*/ 18 h 28"/>
                    <a:gd name="T24" fmla="*/ 27 w 36"/>
                    <a:gd name="T25" fmla="*/ 22 h 28"/>
                    <a:gd name="T26" fmla="*/ 20 w 36"/>
                    <a:gd name="T27" fmla="*/ 23 h 28"/>
                    <a:gd name="T28" fmla="*/ 13 w 36"/>
                    <a:gd name="T29" fmla="*/ 25 h 28"/>
                    <a:gd name="T30" fmla="*/ 6 w 36"/>
                    <a:gd name="T31" fmla="*/ 26 h 28"/>
                    <a:gd name="T32" fmla="*/ 0 w 36"/>
                    <a:gd name="T33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6" h="28">
                      <a:moveTo>
                        <a:pt x="0" y="28"/>
                      </a:moveTo>
                      <a:lnTo>
                        <a:pt x="2" y="23"/>
                      </a:lnTo>
                      <a:lnTo>
                        <a:pt x="5" y="18"/>
                      </a:lnTo>
                      <a:lnTo>
                        <a:pt x="8" y="13"/>
                      </a:lnTo>
                      <a:lnTo>
                        <a:pt x="13" y="9"/>
                      </a:lnTo>
                      <a:lnTo>
                        <a:pt x="16" y="4"/>
                      </a:lnTo>
                      <a:lnTo>
                        <a:pt x="22" y="2"/>
                      </a:lnTo>
                      <a:lnTo>
                        <a:pt x="27" y="0"/>
                      </a:lnTo>
                      <a:lnTo>
                        <a:pt x="35" y="1"/>
                      </a:lnTo>
                      <a:lnTo>
                        <a:pt x="36" y="8"/>
                      </a:lnTo>
                      <a:lnTo>
                        <a:pt x="36" y="14"/>
                      </a:lnTo>
                      <a:lnTo>
                        <a:pt x="31" y="18"/>
                      </a:lnTo>
                      <a:lnTo>
                        <a:pt x="27" y="22"/>
                      </a:lnTo>
                      <a:lnTo>
                        <a:pt x="20" y="23"/>
                      </a:lnTo>
                      <a:lnTo>
                        <a:pt x="13" y="25"/>
                      </a:lnTo>
                      <a:lnTo>
                        <a:pt x="6" y="26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1" name="Freeform 188"/>
                <p:cNvSpPr>
                  <a:spLocks/>
                </p:cNvSpPr>
                <p:nvPr/>
              </p:nvSpPr>
              <p:spPr bwMode="auto">
                <a:xfrm>
                  <a:off x="4540" y="3088"/>
                  <a:ext cx="228" cy="190"/>
                </a:xfrm>
                <a:custGeom>
                  <a:avLst/>
                  <a:gdLst>
                    <a:gd name="T0" fmla="*/ 145 w 911"/>
                    <a:gd name="T1" fmla="*/ 719 h 761"/>
                    <a:gd name="T2" fmla="*/ 88 w 911"/>
                    <a:gd name="T3" fmla="*/ 724 h 761"/>
                    <a:gd name="T4" fmla="*/ 53 w 911"/>
                    <a:gd name="T5" fmla="*/ 716 h 761"/>
                    <a:gd name="T6" fmla="*/ 56 w 911"/>
                    <a:gd name="T7" fmla="*/ 689 h 761"/>
                    <a:gd name="T8" fmla="*/ 46 w 911"/>
                    <a:gd name="T9" fmla="*/ 666 h 761"/>
                    <a:gd name="T10" fmla="*/ 20 w 911"/>
                    <a:gd name="T11" fmla="*/ 668 h 761"/>
                    <a:gd name="T12" fmla="*/ 0 w 911"/>
                    <a:gd name="T13" fmla="*/ 660 h 761"/>
                    <a:gd name="T14" fmla="*/ 41 w 911"/>
                    <a:gd name="T15" fmla="*/ 643 h 761"/>
                    <a:gd name="T16" fmla="*/ 33 w 911"/>
                    <a:gd name="T17" fmla="*/ 603 h 761"/>
                    <a:gd name="T18" fmla="*/ 57 w 911"/>
                    <a:gd name="T19" fmla="*/ 582 h 761"/>
                    <a:gd name="T20" fmla="*/ 112 w 911"/>
                    <a:gd name="T21" fmla="*/ 576 h 761"/>
                    <a:gd name="T22" fmla="*/ 116 w 911"/>
                    <a:gd name="T23" fmla="*/ 541 h 761"/>
                    <a:gd name="T24" fmla="*/ 88 w 911"/>
                    <a:gd name="T25" fmla="*/ 533 h 761"/>
                    <a:gd name="T26" fmla="*/ 87 w 911"/>
                    <a:gd name="T27" fmla="*/ 496 h 761"/>
                    <a:gd name="T28" fmla="*/ 61 w 911"/>
                    <a:gd name="T29" fmla="*/ 473 h 761"/>
                    <a:gd name="T30" fmla="*/ 81 w 911"/>
                    <a:gd name="T31" fmla="*/ 439 h 761"/>
                    <a:gd name="T32" fmla="*/ 80 w 911"/>
                    <a:gd name="T33" fmla="*/ 407 h 761"/>
                    <a:gd name="T34" fmla="*/ 116 w 911"/>
                    <a:gd name="T35" fmla="*/ 383 h 761"/>
                    <a:gd name="T36" fmla="*/ 126 w 911"/>
                    <a:gd name="T37" fmla="*/ 338 h 761"/>
                    <a:gd name="T38" fmla="*/ 126 w 911"/>
                    <a:gd name="T39" fmla="*/ 303 h 761"/>
                    <a:gd name="T40" fmla="*/ 168 w 911"/>
                    <a:gd name="T41" fmla="*/ 303 h 761"/>
                    <a:gd name="T42" fmla="*/ 191 w 911"/>
                    <a:gd name="T43" fmla="*/ 276 h 761"/>
                    <a:gd name="T44" fmla="*/ 167 w 911"/>
                    <a:gd name="T45" fmla="*/ 258 h 761"/>
                    <a:gd name="T46" fmla="*/ 190 w 911"/>
                    <a:gd name="T47" fmla="*/ 253 h 761"/>
                    <a:gd name="T48" fmla="*/ 198 w 911"/>
                    <a:gd name="T49" fmla="*/ 234 h 761"/>
                    <a:gd name="T50" fmla="*/ 167 w 911"/>
                    <a:gd name="T51" fmla="*/ 208 h 761"/>
                    <a:gd name="T52" fmla="*/ 157 w 911"/>
                    <a:gd name="T53" fmla="*/ 176 h 761"/>
                    <a:gd name="T54" fmla="*/ 158 w 911"/>
                    <a:gd name="T55" fmla="*/ 136 h 761"/>
                    <a:gd name="T56" fmla="*/ 153 w 911"/>
                    <a:gd name="T57" fmla="*/ 99 h 761"/>
                    <a:gd name="T58" fmla="*/ 175 w 911"/>
                    <a:gd name="T59" fmla="*/ 107 h 761"/>
                    <a:gd name="T60" fmla="*/ 198 w 911"/>
                    <a:gd name="T61" fmla="*/ 116 h 761"/>
                    <a:gd name="T62" fmla="*/ 202 w 911"/>
                    <a:gd name="T63" fmla="*/ 76 h 761"/>
                    <a:gd name="T64" fmla="*/ 219 w 911"/>
                    <a:gd name="T65" fmla="*/ 51 h 761"/>
                    <a:gd name="T66" fmla="*/ 218 w 911"/>
                    <a:gd name="T67" fmla="*/ 12 h 761"/>
                    <a:gd name="T68" fmla="*/ 266 w 911"/>
                    <a:gd name="T69" fmla="*/ 45 h 761"/>
                    <a:gd name="T70" fmla="*/ 388 w 911"/>
                    <a:gd name="T71" fmla="*/ 91 h 761"/>
                    <a:gd name="T72" fmla="*/ 531 w 911"/>
                    <a:gd name="T73" fmla="*/ 149 h 761"/>
                    <a:gd name="T74" fmla="*/ 779 w 911"/>
                    <a:gd name="T75" fmla="*/ 289 h 761"/>
                    <a:gd name="T76" fmla="*/ 813 w 911"/>
                    <a:gd name="T77" fmla="*/ 304 h 761"/>
                    <a:gd name="T78" fmla="*/ 880 w 911"/>
                    <a:gd name="T79" fmla="*/ 309 h 761"/>
                    <a:gd name="T80" fmla="*/ 886 w 911"/>
                    <a:gd name="T81" fmla="*/ 319 h 761"/>
                    <a:gd name="T82" fmla="*/ 837 w 911"/>
                    <a:gd name="T83" fmla="*/ 325 h 761"/>
                    <a:gd name="T84" fmla="*/ 865 w 911"/>
                    <a:gd name="T85" fmla="*/ 362 h 761"/>
                    <a:gd name="T86" fmla="*/ 853 w 911"/>
                    <a:gd name="T87" fmla="*/ 385 h 761"/>
                    <a:gd name="T88" fmla="*/ 907 w 911"/>
                    <a:gd name="T89" fmla="*/ 404 h 761"/>
                    <a:gd name="T90" fmla="*/ 884 w 911"/>
                    <a:gd name="T91" fmla="*/ 413 h 761"/>
                    <a:gd name="T92" fmla="*/ 875 w 911"/>
                    <a:gd name="T93" fmla="*/ 448 h 761"/>
                    <a:gd name="T94" fmla="*/ 874 w 911"/>
                    <a:gd name="T95" fmla="*/ 482 h 761"/>
                    <a:gd name="T96" fmla="*/ 872 w 911"/>
                    <a:gd name="T97" fmla="*/ 501 h 761"/>
                    <a:gd name="T98" fmla="*/ 837 w 911"/>
                    <a:gd name="T99" fmla="*/ 535 h 761"/>
                    <a:gd name="T100" fmla="*/ 799 w 911"/>
                    <a:gd name="T101" fmla="*/ 603 h 761"/>
                    <a:gd name="T102" fmla="*/ 599 w 911"/>
                    <a:gd name="T103" fmla="*/ 650 h 761"/>
                    <a:gd name="T104" fmla="*/ 404 w 911"/>
                    <a:gd name="T105" fmla="*/ 669 h 761"/>
                    <a:gd name="T106" fmla="*/ 267 w 911"/>
                    <a:gd name="T107" fmla="*/ 729 h 761"/>
                    <a:gd name="T108" fmla="*/ 153 w 911"/>
                    <a:gd name="T109" fmla="*/ 750 h 7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911" h="761">
                      <a:moveTo>
                        <a:pt x="153" y="750"/>
                      </a:moveTo>
                      <a:lnTo>
                        <a:pt x="181" y="733"/>
                      </a:lnTo>
                      <a:lnTo>
                        <a:pt x="160" y="717"/>
                      </a:lnTo>
                      <a:lnTo>
                        <a:pt x="145" y="719"/>
                      </a:lnTo>
                      <a:lnTo>
                        <a:pt x="132" y="721"/>
                      </a:lnTo>
                      <a:lnTo>
                        <a:pt x="118" y="722"/>
                      </a:lnTo>
                      <a:lnTo>
                        <a:pt x="103" y="724"/>
                      </a:lnTo>
                      <a:lnTo>
                        <a:pt x="88" y="724"/>
                      </a:lnTo>
                      <a:lnTo>
                        <a:pt x="75" y="725"/>
                      </a:lnTo>
                      <a:lnTo>
                        <a:pt x="61" y="724"/>
                      </a:lnTo>
                      <a:lnTo>
                        <a:pt x="49" y="723"/>
                      </a:lnTo>
                      <a:lnTo>
                        <a:pt x="53" y="716"/>
                      </a:lnTo>
                      <a:lnTo>
                        <a:pt x="56" y="709"/>
                      </a:lnTo>
                      <a:lnTo>
                        <a:pt x="57" y="702"/>
                      </a:lnTo>
                      <a:lnTo>
                        <a:pt x="59" y="696"/>
                      </a:lnTo>
                      <a:lnTo>
                        <a:pt x="56" y="689"/>
                      </a:lnTo>
                      <a:lnTo>
                        <a:pt x="55" y="682"/>
                      </a:lnTo>
                      <a:lnTo>
                        <a:pt x="53" y="675"/>
                      </a:lnTo>
                      <a:lnTo>
                        <a:pt x="53" y="668"/>
                      </a:lnTo>
                      <a:lnTo>
                        <a:pt x="46" y="666"/>
                      </a:lnTo>
                      <a:lnTo>
                        <a:pt x="40" y="666"/>
                      </a:lnTo>
                      <a:lnTo>
                        <a:pt x="33" y="666"/>
                      </a:lnTo>
                      <a:lnTo>
                        <a:pt x="27" y="667"/>
                      </a:lnTo>
                      <a:lnTo>
                        <a:pt x="20" y="668"/>
                      </a:lnTo>
                      <a:lnTo>
                        <a:pt x="14" y="670"/>
                      </a:lnTo>
                      <a:lnTo>
                        <a:pt x="7" y="671"/>
                      </a:lnTo>
                      <a:lnTo>
                        <a:pt x="1" y="672"/>
                      </a:lnTo>
                      <a:lnTo>
                        <a:pt x="0" y="660"/>
                      </a:lnTo>
                      <a:lnTo>
                        <a:pt x="7" y="654"/>
                      </a:lnTo>
                      <a:lnTo>
                        <a:pt x="18" y="650"/>
                      </a:lnTo>
                      <a:lnTo>
                        <a:pt x="31" y="648"/>
                      </a:lnTo>
                      <a:lnTo>
                        <a:pt x="41" y="643"/>
                      </a:lnTo>
                      <a:lnTo>
                        <a:pt x="48" y="637"/>
                      </a:lnTo>
                      <a:lnTo>
                        <a:pt x="49" y="626"/>
                      </a:lnTo>
                      <a:lnTo>
                        <a:pt x="43" y="609"/>
                      </a:lnTo>
                      <a:lnTo>
                        <a:pt x="33" y="603"/>
                      </a:lnTo>
                      <a:lnTo>
                        <a:pt x="29" y="595"/>
                      </a:lnTo>
                      <a:lnTo>
                        <a:pt x="29" y="585"/>
                      </a:lnTo>
                      <a:lnTo>
                        <a:pt x="42" y="582"/>
                      </a:lnTo>
                      <a:lnTo>
                        <a:pt x="57" y="582"/>
                      </a:lnTo>
                      <a:lnTo>
                        <a:pt x="72" y="582"/>
                      </a:lnTo>
                      <a:lnTo>
                        <a:pt x="87" y="583"/>
                      </a:lnTo>
                      <a:lnTo>
                        <a:pt x="100" y="581"/>
                      </a:lnTo>
                      <a:lnTo>
                        <a:pt x="112" y="576"/>
                      </a:lnTo>
                      <a:lnTo>
                        <a:pt x="120" y="567"/>
                      </a:lnTo>
                      <a:lnTo>
                        <a:pt x="126" y="551"/>
                      </a:lnTo>
                      <a:lnTo>
                        <a:pt x="122" y="544"/>
                      </a:lnTo>
                      <a:lnTo>
                        <a:pt x="116" y="541"/>
                      </a:lnTo>
                      <a:lnTo>
                        <a:pt x="108" y="539"/>
                      </a:lnTo>
                      <a:lnTo>
                        <a:pt x="100" y="538"/>
                      </a:lnTo>
                      <a:lnTo>
                        <a:pt x="92" y="536"/>
                      </a:lnTo>
                      <a:lnTo>
                        <a:pt x="88" y="533"/>
                      </a:lnTo>
                      <a:lnTo>
                        <a:pt x="86" y="526"/>
                      </a:lnTo>
                      <a:lnTo>
                        <a:pt x="91" y="517"/>
                      </a:lnTo>
                      <a:lnTo>
                        <a:pt x="91" y="504"/>
                      </a:lnTo>
                      <a:lnTo>
                        <a:pt x="87" y="496"/>
                      </a:lnTo>
                      <a:lnTo>
                        <a:pt x="79" y="489"/>
                      </a:lnTo>
                      <a:lnTo>
                        <a:pt x="72" y="484"/>
                      </a:lnTo>
                      <a:lnTo>
                        <a:pt x="64" y="478"/>
                      </a:lnTo>
                      <a:lnTo>
                        <a:pt x="61" y="473"/>
                      </a:lnTo>
                      <a:lnTo>
                        <a:pt x="62" y="466"/>
                      </a:lnTo>
                      <a:lnTo>
                        <a:pt x="71" y="457"/>
                      </a:lnTo>
                      <a:lnTo>
                        <a:pt x="78" y="448"/>
                      </a:lnTo>
                      <a:lnTo>
                        <a:pt x="81" y="439"/>
                      </a:lnTo>
                      <a:lnTo>
                        <a:pt x="80" y="430"/>
                      </a:lnTo>
                      <a:lnTo>
                        <a:pt x="79" y="422"/>
                      </a:lnTo>
                      <a:lnTo>
                        <a:pt x="78" y="412"/>
                      </a:lnTo>
                      <a:lnTo>
                        <a:pt x="80" y="407"/>
                      </a:lnTo>
                      <a:lnTo>
                        <a:pt x="87" y="403"/>
                      </a:lnTo>
                      <a:lnTo>
                        <a:pt x="101" y="402"/>
                      </a:lnTo>
                      <a:lnTo>
                        <a:pt x="110" y="393"/>
                      </a:lnTo>
                      <a:lnTo>
                        <a:pt x="116" y="383"/>
                      </a:lnTo>
                      <a:lnTo>
                        <a:pt x="119" y="372"/>
                      </a:lnTo>
                      <a:lnTo>
                        <a:pt x="123" y="361"/>
                      </a:lnTo>
                      <a:lnTo>
                        <a:pt x="124" y="349"/>
                      </a:lnTo>
                      <a:lnTo>
                        <a:pt x="126" y="338"/>
                      </a:lnTo>
                      <a:lnTo>
                        <a:pt x="128" y="326"/>
                      </a:lnTo>
                      <a:lnTo>
                        <a:pt x="132" y="317"/>
                      </a:lnTo>
                      <a:lnTo>
                        <a:pt x="126" y="308"/>
                      </a:lnTo>
                      <a:lnTo>
                        <a:pt x="126" y="303"/>
                      </a:lnTo>
                      <a:lnTo>
                        <a:pt x="132" y="297"/>
                      </a:lnTo>
                      <a:lnTo>
                        <a:pt x="142" y="297"/>
                      </a:lnTo>
                      <a:lnTo>
                        <a:pt x="155" y="299"/>
                      </a:lnTo>
                      <a:lnTo>
                        <a:pt x="168" y="303"/>
                      </a:lnTo>
                      <a:lnTo>
                        <a:pt x="179" y="303"/>
                      </a:lnTo>
                      <a:lnTo>
                        <a:pt x="187" y="301"/>
                      </a:lnTo>
                      <a:lnTo>
                        <a:pt x="192" y="293"/>
                      </a:lnTo>
                      <a:lnTo>
                        <a:pt x="191" y="276"/>
                      </a:lnTo>
                      <a:lnTo>
                        <a:pt x="183" y="271"/>
                      </a:lnTo>
                      <a:lnTo>
                        <a:pt x="176" y="269"/>
                      </a:lnTo>
                      <a:lnTo>
                        <a:pt x="169" y="264"/>
                      </a:lnTo>
                      <a:lnTo>
                        <a:pt x="167" y="258"/>
                      </a:lnTo>
                      <a:lnTo>
                        <a:pt x="173" y="257"/>
                      </a:lnTo>
                      <a:lnTo>
                        <a:pt x="180" y="257"/>
                      </a:lnTo>
                      <a:lnTo>
                        <a:pt x="185" y="255"/>
                      </a:lnTo>
                      <a:lnTo>
                        <a:pt x="190" y="253"/>
                      </a:lnTo>
                      <a:lnTo>
                        <a:pt x="192" y="249"/>
                      </a:lnTo>
                      <a:lnTo>
                        <a:pt x="195" y="245"/>
                      </a:lnTo>
                      <a:lnTo>
                        <a:pt x="197" y="239"/>
                      </a:lnTo>
                      <a:lnTo>
                        <a:pt x="198" y="234"/>
                      </a:lnTo>
                      <a:lnTo>
                        <a:pt x="196" y="223"/>
                      </a:lnTo>
                      <a:lnTo>
                        <a:pt x="189" y="215"/>
                      </a:lnTo>
                      <a:lnTo>
                        <a:pt x="178" y="211"/>
                      </a:lnTo>
                      <a:lnTo>
                        <a:pt x="167" y="208"/>
                      </a:lnTo>
                      <a:lnTo>
                        <a:pt x="156" y="203"/>
                      </a:lnTo>
                      <a:lnTo>
                        <a:pt x="148" y="198"/>
                      </a:lnTo>
                      <a:lnTo>
                        <a:pt x="147" y="189"/>
                      </a:lnTo>
                      <a:lnTo>
                        <a:pt x="157" y="176"/>
                      </a:lnTo>
                      <a:lnTo>
                        <a:pt x="160" y="164"/>
                      </a:lnTo>
                      <a:lnTo>
                        <a:pt x="161" y="154"/>
                      </a:lnTo>
                      <a:lnTo>
                        <a:pt x="159" y="145"/>
                      </a:lnTo>
                      <a:lnTo>
                        <a:pt x="158" y="136"/>
                      </a:lnTo>
                      <a:lnTo>
                        <a:pt x="155" y="127"/>
                      </a:lnTo>
                      <a:lnTo>
                        <a:pt x="152" y="117"/>
                      </a:lnTo>
                      <a:lnTo>
                        <a:pt x="151" y="108"/>
                      </a:lnTo>
                      <a:lnTo>
                        <a:pt x="153" y="99"/>
                      </a:lnTo>
                      <a:lnTo>
                        <a:pt x="158" y="101"/>
                      </a:lnTo>
                      <a:lnTo>
                        <a:pt x="164" y="103"/>
                      </a:lnTo>
                      <a:lnTo>
                        <a:pt x="169" y="105"/>
                      </a:lnTo>
                      <a:lnTo>
                        <a:pt x="175" y="107"/>
                      </a:lnTo>
                      <a:lnTo>
                        <a:pt x="180" y="109"/>
                      </a:lnTo>
                      <a:lnTo>
                        <a:pt x="186" y="111"/>
                      </a:lnTo>
                      <a:lnTo>
                        <a:pt x="192" y="113"/>
                      </a:lnTo>
                      <a:lnTo>
                        <a:pt x="198" y="116"/>
                      </a:lnTo>
                      <a:lnTo>
                        <a:pt x="203" y="105"/>
                      </a:lnTo>
                      <a:lnTo>
                        <a:pt x="206" y="96"/>
                      </a:lnTo>
                      <a:lnTo>
                        <a:pt x="206" y="85"/>
                      </a:lnTo>
                      <a:lnTo>
                        <a:pt x="202" y="76"/>
                      </a:lnTo>
                      <a:lnTo>
                        <a:pt x="209" y="73"/>
                      </a:lnTo>
                      <a:lnTo>
                        <a:pt x="215" y="66"/>
                      </a:lnTo>
                      <a:lnTo>
                        <a:pt x="218" y="58"/>
                      </a:lnTo>
                      <a:lnTo>
                        <a:pt x="219" y="51"/>
                      </a:lnTo>
                      <a:lnTo>
                        <a:pt x="181" y="0"/>
                      </a:lnTo>
                      <a:lnTo>
                        <a:pt x="193" y="1"/>
                      </a:lnTo>
                      <a:lnTo>
                        <a:pt x="207" y="6"/>
                      </a:lnTo>
                      <a:lnTo>
                        <a:pt x="218" y="12"/>
                      </a:lnTo>
                      <a:lnTo>
                        <a:pt x="230" y="22"/>
                      </a:lnTo>
                      <a:lnTo>
                        <a:pt x="241" y="30"/>
                      </a:lnTo>
                      <a:lnTo>
                        <a:pt x="254" y="38"/>
                      </a:lnTo>
                      <a:lnTo>
                        <a:pt x="266" y="45"/>
                      </a:lnTo>
                      <a:lnTo>
                        <a:pt x="281" y="51"/>
                      </a:lnTo>
                      <a:lnTo>
                        <a:pt x="317" y="62"/>
                      </a:lnTo>
                      <a:lnTo>
                        <a:pt x="353" y="77"/>
                      </a:lnTo>
                      <a:lnTo>
                        <a:pt x="388" y="91"/>
                      </a:lnTo>
                      <a:lnTo>
                        <a:pt x="424" y="108"/>
                      </a:lnTo>
                      <a:lnTo>
                        <a:pt x="459" y="123"/>
                      </a:lnTo>
                      <a:lnTo>
                        <a:pt x="495" y="138"/>
                      </a:lnTo>
                      <a:lnTo>
                        <a:pt x="531" y="149"/>
                      </a:lnTo>
                      <a:lnTo>
                        <a:pt x="570" y="158"/>
                      </a:lnTo>
                      <a:lnTo>
                        <a:pt x="778" y="279"/>
                      </a:lnTo>
                      <a:lnTo>
                        <a:pt x="778" y="283"/>
                      </a:lnTo>
                      <a:lnTo>
                        <a:pt x="779" y="289"/>
                      </a:lnTo>
                      <a:lnTo>
                        <a:pt x="780" y="295"/>
                      </a:lnTo>
                      <a:lnTo>
                        <a:pt x="781" y="303"/>
                      </a:lnTo>
                      <a:lnTo>
                        <a:pt x="797" y="303"/>
                      </a:lnTo>
                      <a:lnTo>
                        <a:pt x="813" y="304"/>
                      </a:lnTo>
                      <a:lnTo>
                        <a:pt x="830" y="305"/>
                      </a:lnTo>
                      <a:lnTo>
                        <a:pt x="847" y="306"/>
                      </a:lnTo>
                      <a:lnTo>
                        <a:pt x="863" y="307"/>
                      </a:lnTo>
                      <a:lnTo>
                        <a:pt x="880" y="309"/>
                      </a:lnTo>
                      <a:lnTo>
                        <a:pt x="895" y="312"/>
                      </a:lnTo>
                      <a:lnTo>
                        <a:pt x="911" y="317"/>
                      </a:lnTo>
                      <a:lnTo>
                        <a:pt x="899" y="318"/>
                      </a:lnTo>
                      <a:lnTo>
                        <a:pt x="886" y="319"/>
                      </a:lnTo>
                      <a:lnTo>
                        <a:pt x="872" y="318"/>
                      </a:lnTo>
                      <a:lnTo>
                        <a:pt x="859" y="319"/>
                      </a:lnTo>
                      <a:lnTo>
                        <a:pt x="846" y="320"/>
                      </a:lnTo>
                      <a:lnTo>
                        <a:pt x="837" y="325"/>
                      </a:lnTo>
                      <a:lnTo>
                        <a:pt x="831" y="333"/>
                      </a:lnTo>
                      <a:lnTo>
                        <a:pt x="829" y="347"/>
                      </a:lnTo>
                      <a:lnTo>
                        <a:pt x="874" y="354"/>
                      </a:lnTo>
                      <a:lnTo>
                        <a:pt x="865" y="362"/>
                      </a:lnTo>
                      <a:lnTo>
                        <a:pt x="858" y="371"/>
                      </a:lnTo>
                      <a:lnTo>
                        <a:pt x="855" y="374"/>
                      </a:lnTo>
                      <a:lnTo>
                        <a:pt x="854" y="379"/>
                      </a:lnTo>
                      <a:lnTo>
                        <a:pt x="853" y="385"/>
                      </a:lnTo>
                      <a:lnTo>
                        <a:pt x="856" y="392"/>
                      </a:lnTo>
                      <a:lnTo>
                        <a:pt x="911" y="396"/>
                      </a:lnTo>
                      <a:lnTo>
                        <a:pt x="909" y="400"/>
                      </a:lnTo>
                      <a:lnTo>
                        <a:pt x="907" y="404"/>
                      </a:lnTo>
                      <a:lnTo>
                        <a:pt x="903" y="405"/>
                      </a:lnTo>
                      <a:lnTo>
                        <a:pt x="900" y="406"/>
                      </a:lnTo>
                      <a:lnTo>
                        <a:pt x="890" y="407"/>
                      </a:lnTo>
                      <a:lnTo>
                        <a:pt x="884" y="413"/>
                      </a:lnTo>
                      <a:lnTo>
                        <a:pt x="881" y="423"/>
                      </a:lnTo>
                      <a:lnTo>
                        <a:pt x="879" y="432"/>
                      </a:lnTo>
                      <a:lnTo>
                        <a:pt x="877" y="440"/>
                      </a:lnTo>
                      <a:lnTo>
                        <a:pt x="875" y="448"/>
                      </a:lnTo>
                      <a:lnTo>
                        <a:pt x="872" y="455"/>
                      </a:lnTo>
                      <a:lnTo>
                        <a:pt x="871" y="465"/>
                      </a:lnTo>
                      <a:lnTo>
                        <a:pt x="871" y="473"/>
                      </a:lnTo>
                      <a:lnTo>
                        <a:pt x="874" y="482"/>
                      </a:lnTo>
                      <a:lnTo>
                        <a:pt x="908" y="482"/>
                      </a:lnTo>
                      <a:lnTo>
                        <a:pt x="898" y="489"/>
                      </a:lnTo>
                      <a:lnTo>
                        <a:pt x="886" y="496"/>
                      </a:lnTo>
                      <a:lnTo>
                        <a:pt x="872" y="501"/>
                      </a:lnTo>
                      <a:lnTo>
                        <a:pt x="858" y="507"/>
                      </a:lnTo>
                      <a:lnTo>
                        <a:pt x="847" y="514"/>
                      </a:lnTo>
                      <a:lnTo>
                        <a:pt x="840" y="523"/>
                      </a:lnTo>
                      <a:lnTo>
                        <a:pt x="837" y="535"/>
                      </a:lnTo>
                      <a:lnTo>
                        <a:pt x="843" y="551"/>
                      </a:lnTo>
                      <a:lnTo>
                        <a:pt x="866" y="557"/>
                      </a:lnTo>
                      <a:lnTo>
                        <a:pt x="843" y="575"/>
                      </a:lnTo>
                      <a:lnTo>
                        <a:pt x="799" y="603"/>
                      </a:lnTo>
                      <a:lnTo>
                        <a:pt x="753" y="624"/>
                      </a:lnTo>
                      <a:lnTo>
                        <a:pt x="704" y="637"/>
                      </a:lnTo>
                      <a:lnTo>
                        <a:pt x="653" y="646"/>
                      </a:lnTo>
                      <a:lnTo>
                        <a:pt x="599" y="650"/>
                      </a:lnTo>
                      <a:lnTo>
                        <a:pt x="546" y="653"/>
                      </a:lnTo>
                      <a:lnTo>
                        <a:pt x="494" y="655"/>
                      </a:lnTo>
                      <a:lnTo>
                        <a:pt x="443" y="662"/>
                      </a:lnTo>
                      <a:lnTo>
                        <a:pt x="404" y="669"/>
                      </a:lnTo>
                      <a:lnTo>
                        <a:pt x="368" y="681"/>
                      </a:lnTo>
                      <a:lnTo>
                        <a:pt x="334" y="696"/>
                      </a:lnTo>
                      <a:lnTo>
                        <a:pt x="301" y="714"/>
                      </a:lnTo>
                      <a:lnTo>
                        <a:pt x="267" y="729"/>
                      </a:lnTo>
                      <a:lnTo>
                        <a:pt x="233" y="744"/>
                      </a:lnTo>
                      <a:lnTo>
                        <a:pt x="196" y="754"/>
                      </a:lnTo>
                      <a:lnTo>
                        <a:pt x="160" y="761"/>
                      </a:lnTo>
                      <a:lnTo>
                        <a:pt x="153" y="75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2" name="Freeform 189"/>
                <p:cNvSpPr>
                  <a:spLocks/>
                </p:cNvSpPr>
                <p:nvPr/>
              </p:nvSpPr>
              <p:spPr bwMode="auto">
                <a:xfrm>
                  <a:off x="4956" y="3273"/>
                  <a:ext cx="7" cy="4"/>
                </a:xfrm>
                <a:custGeom>
                  <a:avLst/>
                  <a:gdLst>
                    <a:gd name="T0" fmla="*/ 0 w 31"/>
                    <a:gd name="T1" fmla="*/ 5 h 18"/>
                    <a:gd name="T2" fmla="*/ 5 w 31"/>
                    <a:gd name="T3" fmla="*/ 0 h 18"/>
                    <a:gd name="T4" fmla="*/ 13 w 31"/>
                    <a:gd name="T5" fmla="*/ 1 h 18"/>
                    <a:gd name="T6" fmla="*/ 22 w 31"/>
                    <a:gd name="T7" fmla="*/ 5 h 18"/>
                    <a:gd name="T8" fmla="*/ 31 w 31"/>
                    <a:gd name="T9" fmla="*/ 11 h 18"/>
                    <a:gd name="T10" fmla="*/ 28 w 31"/>
                    <a:gd name="T11" fmla="*/ 18 h 18"/>
                    <a:gd name="T12" fmla="*/ 19 w 31"/>
                    <a:gd name="T13" fmla="*/ 15 h 18"/>
                    <a:gd name="T14" fmla="*/ 10 w 31"/>
                    <a:gd name="T15" fmla="*/ 14 h 18"/>
                    <a:gd name="T16" fmla="*/ 3 w 31"/>
                    <a:gd name="T17" fmla="*/ 10 h 18"/>
                    <a:gd name="T18" fmla="*/ 0 w 31"/>
                    <a:gd name="T19" fmla="*/ 5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" h="18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13" y="1"/>
                      </a:lnTo>
                      <a:lnTo>
                        <a:pt x="22" y="5"/>
                      </a:lnTo>
                      <a:lnTo>
                        <a:pt x="31" y="11"/>
                      </a:lnTo>
                      <a:lnTo>
                        <a:pt x="28" y="18"/>
                      </a:lnTo>
                      <a:lnTo>
                        <a:pt x="19" y="15"/>
                      </a:lnTo>
                      <a:lnTo>
                        <a:pt x="10" y="14"/>
                      </a:lnTo>
                      <a:lnTo>
                        <a:pt x="3" y="1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3" name="Freeform 190"/>
                <p:cNvSpPr>
                  <a:spLocks/>
                </p:cNvSpPr>
                <p:nvPr/>
              </p:nvSpPr>
              <p:spPr bwMode="auto">
                <a:xfrm>
                  <a:off x="5075" y="3270"/>
                  <a:ext cx="7" cy="7"/>
                </a:xfrm>
                <a:custGeom>
                  <a:avLst/>
                  <a:gdLst>
                    <a:gd name="T0" fmla="*/ 0 w 26"/>
                    <a:gd name="T1" fmla="*/ 3 h 24"/>
                    <a:gd name="T2" fmla="*/ 5 w 26"/>
                    <a:gd name="T3" fmla="*/ 3 h 24"/>
                    <a:gd name="T4" fmla="*/ 12 w 26"/>
                    <a:gd name="T5" fmla="*/ 4 h 24"/>
                    <a:gd name="T6" fmla="*/ 19 w 26"/>
                    <a:gd name="T7" fmla="*/ 3 h 24"/>
                    <a:gd name="T8" fmla="*/ 25 w 26"/>
                    <a:gd name="T9" fmla="*/ 0 h 24"/>
                    <a:gd name="T10" fmla="*/ 25 w 26"/>
                    <a:gd name="T11" fmla="*/ 5 h 24"/>
                    <a:gd name="T12" fmla="*/ 26 w 26"/>
                    <a:gd name="T13" fmla="*/ 14 h 24"/>
                    <a:gd name="T14" fmla="*/ 24 w 26"/>
                    <a:gd name="T15" fmla="*/ 17 h 24"/>
                    <a:gd name="T16" fmla="*/ 23 w 26"/>
                    <a:gd name="T17" fmla="*/ 21 h 24"/>
                    <a:gd name="T18" fmla="*/ 19 w 26"/>
                    <a:gd name="T19" fmla="*/ 23 h 24"/>
                    <a:gd name="T20" fmla="*/ 14 w 26"/>
                    <a:gd name="T21" fmla="*/ 24 h 24"/>
                    <a:gd name="T22" fmla="*/ 0 w 26"/>
                    <a:gd name="T23" fmla="*/ 24 h 24"/>
                    <a:gd name="T24" fmla="*/ 0 w 26"/>
                    <a:gd name="T25" fmla="*/ 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24">
                      <a:moveTo>
                        <a:pt x="0" y="3"/>
                      </a:moveTo>
                      <a:lnTo>
                        <a:pt x="5" y="3"/>
                      </a:lnTo>
                      <a:lnTo>
                        <a:pt x="12" y="4"/>
                      </a:lnTo>
                      <a:lnTo>
                        <a:pt x="19" y="3"/>
                      </a:lnTo>
                      <a:lnTo>
                        <a:pt x="25" y="0"/>
                      </a:lnTo>
                      <a:lnTo>
                        <a:pt x="25" y="5"/>
                      </a:lnTo>
                      <a:lnTo>
                        <a:pt x="26" y="14"/>
                      </a:lnTo>
                      <a:lnTo>
                        <a:pt x="24" y="17"/>
                      </a:lnTo>
                      <a:lnTo>
                        <a:pt x="23" y="21"/>
                      </a:lnTo>
                      <a:lnTo>
                        <a:pt x="19" y="23"/>
                      </a:lnTo>
                      <a:lnTo>
                        <a:pt x="14" y="24"/>
                      </a:lnTo>
                      <a:lnTo>
                        <a:pt x="0" y="24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4" name="Freeform 191"/>
                <p:cNvSpPr>
                  <a:spLocks/>
                </p:cNvSpPr>
                <p:nvPr/>
              </p:nvSpPr>
              <p:spPr bwMode="auto">
                <a:xfrm>
                  <a:off x="5062" y="3273"/>
                  <a:ext cx="5" cy="3"/>
                </a:xfrm>
                <a:custGeom>
                  <a:avLst/>
                  <a:gdLst>
                    <a:gd name="T0" fmla="*/ 0 w 20"/>
                    <a:gd name="T1" fmla="*/ 4 h 10"/>
                    <a:gd name="T2" fmla="*/ 20 w 20"/>
                    <a:gd name="T3" fmla="*/ 0 h 10"/>
                    <a:gd name="T4" fmla="*/ 20 w 20"/>
                    <a:gd name="T5" fmla="*/ 10 h 10"/>
                    <a:gd name="T6" fmla="*/ 10 w 20"/>
                    <a:gd name="T7" fmla="*/ 9 h 10"/>
                    <a:gd name="T8" fmla="*/ 0 w 20"/>
                    <a:gd name="T9" fmla="*/ 4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10">
                      <a:moveTo>
                        <a:pt x="0" y="4"/>
                      </a:moveTo>
                      <a:lnTo>
                        <a:pt x="20" y="0"/>
                      </a:lnTo>
                      <a:lnTo>
                        <a:pt x="20" y="10"/>
                      </a:lnTo>
                      <a:lnTo>
                        <a:pt x="10" y="9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5" name="Freeform 192"/>
                <p:cNvSpPr>
                  <a:spLocks/>
                </p:cNvSpPr>
                <p:nvPr/>
              </p:nvSpPr>
              <p:spPr bwMode="auto">
                <a:xfrm>
                  <a:off x="4730" y="3271"/>
                  <a:ext cx="10" cy="4"/>
                </a:xfrm>
                <a:custGeom>
                  <a:avLst/>
                  <a:gdLst>
                    <a:gd name="T0" fmla="*/ 0 w 41"/>
                    <a:gd name="T1" fmla="*/ 14 h 14"/>
                    <a:gd name="T2" fmla="*/ 0 w 41"/>
                    <a:gd name="T3" fmla="*/ 6 h 14"/>
                    <a:gd name="T4" fmla="*/ 4 w 41"/>
                    <a:gd name="T5" fmla="*/ 2 h 14"/>
                    <a:gd name="T6" fmla="*/ 8 w 41"/>
                    <a:gd name="T7" fmla="*/ 0 h 14"/>
                    <a:gd name="T8" fmla="*/ 16 w 41"/>
                    <a:gd name="T9" fmla="*/ 0 h 14"/>
                    <a:gd name="T10" fmla="*/ 22 w 41"/>
                    <a:gd name="T11" fmla="*/ 0 h 14"/>
                    <a:gd name="T12" fmla="*/ 28 w 41"/>
                    <a:gd name="T13" fmla="*/ 1 h 14"/>
                    <a:gd name="T14" fmla="*/ 34 w 41"/>
                    <a:gd name="T15" fmla="*/ 0 h 14"/>
                    <a:gd name="T16" fmla="*/ 41 w 41"/>
                    <a:gd name="T17" fmla="*/ 0 h 14"/>
                    <a:gd name="T18" fmla="*/ 37 w 41"/>
                    <a:gd name="T19" fmla="*/ 7 h 14"/>
                    <a:gd name="T20" fmla="*/ 33 w 41"/>
                    <a:gd name="T21" fmla="*/ 11 h 14"/>
                    <a:gd name="T22" fmla="*/ 28 w 41"/>
                    <a:gd name="T23" fmla="*/ 13 h 14"/>
                    <a:gd name="T24" fmla="*/ 24 w 41"/>
                    <a:gd name="T25" fmla="*/ 14 h 14"/>
                    <a:gd name="T26" fmla="*/ 19 w 41"/>
                    <a:gd name="T27" fmla="*/ 13 h 14"/>
                    <a:gd name="T28" fmla="*/ 13 w 41"/>
                    <a:gd name="T29" fmla="*/ 13 h 14"/>
                    <a:gd name="T30" fmla="*/ 6 w 41"/>
                    <a:gd name="T31" fmla="*/ 13 h 14"/>
                    <a:gd name="T32" fmla="*/ 0 w 41"/>
                    <a:gd name="T33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1" h="14">
                      <a:moveTo>
                        <a:pt x="0" y="14"/>
                      </a:moveTo>
                      <a:lnTo>
                        <a:pt x="0" y="6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16" y="0"/>
                      </a:lnTo>
                      <a:lnTo>
                        <a:pt x="22" y="0"/>
                      </a:lnTo>
                      <a:lnTo>
                        <a:pt x="28" y="1"/>
                      </a:lnTo>
                      <a:lnTo>
                        <a:pt x="34" y="0"/>
                      </a:lnTo>
                      <a:lnTo>
                        <a:pt x="41" y="0"/>
                      </a:lnTo>
                      <a:lnTo>
                        <a:pt x="37" y="7"/>
                      </a:lnTo>
                      <a:lnTo>
                        <a:pt x="33" y="11"/>
                      </a:lnTo>
                      <a:lnTo>
                        <a:pt x="28" y="13"/>
                      </a:lnTo>
                      <a:lnTo>
                        <a:pt x="24" y="14"/>
                      </a:lnTo>
                      <a:lnTo>
                        <a:pt x="19" y="13"/>
                      </a:lnTo>
                      <a:lnTo>
                        <a:pt x="13" y="13"/>
                      </a:lnTo>
                      <a:lnTo>
                        <a:pt x="6" y="13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6" name="Freeform 193"/>
                <p:cNvSpPr>
                  <a:spLocks/>
                </p:cNvSpPr>
                <p:nvPr/>
              </p:nvSpPr>
              <p:spPr bwMode="auto">
                <a:xfrm>
                  <a:off x="5089" y="3269"/>
                  <a:ext cx="7" cy="5"/>
                </a:xfrm>
                <a:custGeom>
                  <a:avLst/>
                  <a:gdLst>
                    <a:gd name="T0" fmla="*/ 0 w 28"/>
                    <a:gd name="T1" fmla="*/ 21 h 21"/>
                    <a:gd name="T2" fmla="*/ 0 w 28"/>
                    <a:gd name="T3" fmla="*/ 13 h 21"/>
                    <a:gd name="T4" fmla="*/ 2 w 28"/>
                    <a:gd name="T5" fmla="*/ 7 h 21"/>
                    <a:gd name="T6" fmla="*/ 6 w 28"/>
                    <a:gd name="T7" fmla="*/ 3 h 21"/>
                    <a:gd name="T8" fmla="*/ 15 w 28"/>
                    <a:gd name="T9" fmla="*/ 0 h 21"/>
                    <a:gd name="T10" fmla="*/ 28 w 28"/>
                    <a:gd name="T11" fmla="*/ 0 h 21"/>
                    <a:gd name="T12" fmla="*/ 24 w 28"/>
                    <a:gd name="T13" fmla="*/ 8 h 21"/>
                    <a:gd name="T14" fmla="*/ 19 w 28"/>
                    <a:gd name="T15" fmla="*/ 16 h 21"/>
                    <a:gd name="T16" fmla="*/ 15 w 28"/>
                    <a:gd name="T17" fmla="*/ 18 h 21"/>
                    <a:gd name="T18" fmla="*/ 11 w 28"/>
                    <a:gd name="T19" fmla="*/ 21 h 21"/>
                    <a:gd name="T20" fmla="*/ 5 w 28"/>
                    <a:gd name="T21" fmla="*/ 21 h 21"/>
                    <a:gd name="T22" fmla="*/ 0 w 28"/>
                    <a:gd name="T23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8" h="21">
                      <a:moveTo>
                        <a:pt x="0" y="21"/>
                      </a:moveTo>
                      <a:lnTo>
                        <a:pt x="0" y="13"/>
                      </a:lnTo>
                      <a:lnTo>
                        <a:pt x="2" y="7"/>
                      </a:lnTo>
                      <a:lnTo>
                        <a:pt x="6" y="3"/>
                      </a:lnTo>
                      <a:lnTo>
                        <a:pt x="15" y="0"/>
                      </a:lnTo>
                      <a:lnTo>
                        <a:pt x="28" y="0"/>
                      </a:lnTo>
                      <a:lnTo>
                        <a:pt x="24" y="8"/>
                      </a:lnTo>
                      <a:lnTo>
                        <a:pt x="19" y="16"/>
                      </a:lnTo>
                      <a:lnTo>
                        <a:pt x="15" y="18"/>
                      </a:lnTo>
                      <a:lnTo>
                        <a:pt x="11" y="21"/>
                      </a:lnTo>
                      <a:lnTo>
                        <a:pt x="5" y="21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7" name="Freeform 194"/>
                <p:cNvSpPr>
                  <a:spLocks/>
                </p:cNvSpPr>
                <p:nvPr/>
              </p:nvSpPr>
              <p:spPr bwMode="auto">
                <a:xfrm>
                  <a:off x="4945" y="3267"/>
                  <a:ext cx="4" cy="4"/>
                </a:xfrm>
                <a:custGeom>
                  <a:avLst/>
                  <a:gdLst>
                    <a:gd name="T0" fmla="*/ 0 w 15"/>
                    <a:gd name="T1" fmla="*/ 0 h 17"/>
                    <a:gd name="T2" fmla="*/ 8 w 15"/>
                    <a:gd name="T3" fmla="*/ 3 h 17"/>
                    <a:gd name="T4" fmla="*/ 15 w 15"/>
                    <a:gd name="T5" fmla="*/ 6 h 17"/>
                    <a:gd name="T6" fmla="*/ 9 w 15"/>
                    <a:gd name="T7" fmla="*/ 10 h 17"/>
                    <a:gd name="T8" fmla="*/ 8 w 15"/>
                    <a:gd name="T9" fmla="*/ 15 h 17"/>
                    <a:gd name="T10" fmla="*/ 5 w 15"/>
                    <a:gd name="T11" fmla="*/ 17 h 17"/>
                    <a:gd name="T12" fmla="*/ 0 w 15"/>
                    <a:gd name="T13" fmla="*/ 16 h 17"/>
                    <a:gd name="T14" fmla="*/ 0 w 15"/>
                    <a:gd name="T15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7">
                      <a:moveTo>
                        <a:pt x="0" y="0"/>
                      </a:moveTo>
                      <a:lnTo>
                        <a:pt x="8" y="3"/>
                      </a:lnTo>
                      <a:lnTo>
                        <a:pt x="15" y="6"/>
                      </a:lnTo>
                      <a:lnTo>
                        <a:pt x="9" y="10"/>
                      </a:lnTo>
                      <a:lnTo>
                        <a:pt x="8" y="15"/>
                      </a:lnTo>
                      <a:lnTo>
                        <a:pt x="5" y="17"/>
                      </a:lnTo>
                      <a:lnTo>
                        <a:pt x="0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8" name="Freeform 195"/>
                <p:cNvSpPr>
                  <a:spLocks/>
                </p:cNvSpPr>
                <p:nvPr/>
              </p:nvSpPr>
              <p:spPr bwMode="auto">
                <a:xfrm>
                  <a:off x="4960" y="3264"/>
                  <a:ext cx="6" cy="5"/>
                </a:xfrm>
                <a:custGeom>
                  <a:avLst/>
                  <a:gdLst>
                    <a:gd name="T0" fmla="*/ 5 w 23"/>
                    <a:gd name="T1" fmla="*/ 0 h 21"/>
                    <a:gd name="T2" fmla="*/ 11 w 23"/>
                    <a:gd name="T3" fmla="*/ 4 h 21"/>
                    <a:gd name="T4" fmla="*/ 19 w 23"/>
                    <a:gd name="T5" fmla="*/ 9 h 21"/>
                    <a:gd name="T6" fmla="*/ 23 w 23"/>
                    <a:gd name="T7" fmla="*/ 14 h 21"/>
                    <a:gd name="T8" fmla="*/ 21 w 23"/>
                    <a:gd name="T9" fmla="*/ 21 h 21"/>
                    <a:gd name="T10" fmla="*/ 17 w 23"/>
                    <a:gd name="T11" fmla="*/ 19 h 21"/>
                    <a:gd name="T12" fmla="*/ 13 w 23"/>
                    <a:gd name="T13" fmla="*/ 18 h 21"/>
                    <a:gd name="T14" fmla="*/ 8 w 23"/>
                    <a:gd name="T15" fmla="*/ 16 h 21"/>
                    <a:gd name="T16" fmla="*/ 5 w 23"/>
                    <a:gd name="T17" fmla="*/ 15 h 21"/>
                    <a:gd name="T18" fmla="*/ 0 w 23"/>
                    <a:gd name="T19" fmla="*/ 9 h 21"/>
                    <a:gd name="T20" fmla="*/ 5 w 23"/>
                    <a:gd name="T21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3" h="21">
                      <a:moveTo>
                        <a:pt x="5" y="0"/>
                      </a:moveTo>
                      <a:lnTo>
                        <a:pt x="11" y="4"/>
                      </a:lnTo>
                      <a:lnTo>
                        <a:pt x="19" y="9"/>
                      </a:lnTo>
                      <a:lnTo>
                        <a:pt x="23" y="14"/>
                      </a:lnTo>
                      <a:lnTo>
                        <a:pt x="21" y="21"/>
                      </a:lnTo>
                      <a:lnTo>
                        <a:pt x="17" y="19"/>
                      </a:lnTo>
                      <a:lnTo>
                        <a:pt x="13" y="18"/>
                      </a:lnTo>
                      <a:lnTo>
                        <a:pt x="8" y="16"/>
                      </a:lnTo>
                      <a:lnTo>
                        <a:pt x="5" y="15"/>
                      </a:lnTo>
                      <a:lnTo>
                        <a:pt x="0" y="9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9" name="Freeform 196"/>
                <p:cNvSpPr>
                  <a:spLocks/>
                </p:cNvSpPr>
                <p:nvPr/>
              </p:nvSpPr>
              <p:spPr bwMode="auto">
                <a:xfrm>
                  <a:off x="4588" y="3264"/>
                  <a:ext cx="6" cy="5"/>
                </a:xfrm>
                <a:custGeom>
                  <a:avLst/>
                  <a:gdLst>
                    <a:gd name="T0" fmla="*/ 0 w 24"/>
                    <a:gd name="T1" fmla="*/ 8 h 19"/>
                    <a:gd name="T2" fmla="*/ 8 w 24"/>
                    <a:gd name="T3" fmla="*/ 1 h 19"/>
                    <a:gd name="T4" fmla="*/ 18 w 24"/>
                    <a:gd name="T5" fmla="*/ 0 h 19"/>
                    <a:gd name="T6" fmla="*/ 21 w 24"/>
                    <a:gd name="T7" fmla="*/ 4 h 19"/>
                    <a:gd name="T8" fmla="*/ 24 w 24"/>
                    <a:gd name="T9" fmla="*/ 11 h 19"/>
                    <a:gd name="T10" fmla="*/ 24 w 24"/>
                    <a:gd name="T11" fmla="*/ 15 h 19"/>
                    <a:gd name="T12" fmla="*/ 18 w 24"/>
                    <a:gd name="T13" fmla="*/ 18 h 19"/>
                    <a:gd name="T14" fmla="*/ 10 w 24"/>
                    <a:gd name="T15" fmla="*/ 19 h 19"/>
                    <a:gd name="T16" fmla="*/ 8 w 24"/>
                    <a:gd name="T17" fmla="*/ 17 h 19"/>
                    <a:gd name="T18" fmla="*/ 5 w 24"/>
                    <a:gd name="T19" fmla="*/ 12 h 19"/>
                    <a:gd name="T20" fmla="*/ 0 w 24"/>
                    <a:gd name="T21" fmla="*/ 8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4" h="19">
                      <a:moveTo>
                        <a:pt x="0" y="8"/>
                      </a:moveTo>
                      <a:lnTo>
                        <a:pt x="8" y="1"/>
                      </a:lnTo>
                      <a:lnTo>
                        <a:pt x="18" y="0"/>
                      </a:lnTo>
                      <a:lnTo>
                        <a:pt x="21" y="4"/>
                      </a:lnTo>
                      <a:lnTo>
                        <a:pt x="24" y="11"/>
                      </a:lnTo>
                      <a:lnTo>
                        <a:pt x="24" y="15"/>
                      </a:lnTo>
                      <a:lnTo>
                        <a:pt x="18" y="18"/>
                      </a:lnTo>
                      <a:lnTo>
                        <a:pt x="10" y="19"/>
                      </a:lnTo>
                      <a:lnTo>
                        <a:pt x="8" y="17"/>
                      </a:lnTo>
                      <a:lnTo>
                        <a:pt x="5" y="12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0" name="Freeform 197"/>
                <p:cNvSpPr>
                  <a:spLocks/>
                </p:cNvSpPr>
                <p:nvPr/>
              </p:nvSpPr>
              <p:spPr bwMode="auto">
                <a:xfrm>
                  <a:off x="4934" y="3261"/>
                  <a:ext cx="4" cy="6"/>
                </a:xfrm>
                <a:custGeom>
                  <a:avLst/>
                  <a:gdLst>
                    <a:gd name="T0" fmla="*/ 1 w 18"/>
                    <a:gd name="T1" fmla="*/ 0 h 25"/>
                    <a:gd name="T2" fmla="*/ 7 w 18"/>
                    <a:gd name="T3" fmla="*/ 3 h 25"/>
                    <a:gd name="T4" fmla="*/ 18 w 18"/>
                    <a:gd name="T5" fmla="*/ 10 h 25"/>
                    <a:gd name="T6" fmla="*/ 12 w 18"/>
                    <a:gd name="T7" fmla="*/ 25 h 25"/>
                    <a:gd name="T8" fmla="*/ 3 w 18"/>
                    <a:gd name="T9" fmla="*/ 22 h 25"/>
                    <a:gd name="T10" fmla="*/ 0 w 18"/>
                    <a:gd name="T11" fmla="*/ 15 h 25"/>
                    <a:gd name="T12" fmla="*/ 0 w 18"/>
                    <a:gd name="T13" fmla="*/ 7 h 25"/>
                    <a:gd name="T14" fmla="*/ 1 w 18"/>
                    <a:gd name="T15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25">
                      <a:moveTo>
                        <a:pt x="1" y="0"/>
                      </a:moveTo>
                      <a:lnTo>
                        <a:pt x="7" y="3"/>
                      </a:lnTo>
                      <a:lnTo>
                        <a:pt x="18" y="10"/>
                      </a:lnTo>
                      <a:lnTo>
                        <a:pt x="12" y="25"/>
                      </a:lnTo>
                      <a:lnTo>
                        <a:pt x="3" y="22"/>
                      </a:lnTo>
                      <a:lnTo>
                        <a:pt x="0" y="15"/>
                      </a:lnTo>
                      <a:lnTo>
                        <a:pt x="0" y="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1" name="Freeform 198"/>
                <p:cNvSpPr>
                  <a:spLocks/>
                </p:cNvSpPr>
                <p:nvPr/>
              </p:nvSpPr>
              <p:spPr bwMode="auto">
                <a:xfrm>
                  <a:off x="4600" y="3260"/>
                  <a:ext cx="8" cy="6"/>
                </a:xfrm>
                <a:custGeom>
                  <a:avLst/>
                  <a:gdLst>
                    <a:gd name="T0" fmla="*/ 0 w 35"/>
                    <a:gd name="T1" fmla="*/ 10 h 24"/>
                    <a:gd name="T2" fmla="*/ 6 w 35"/>
                    <a:gd name="T3" fmla="*/ 5 h 24"/>
                    <a:gd name="T4" fmla="*/ 14 w 35"/>
                    <a:gd name="T5" fmla="*/ 3 h 24"/>
                    <a:gd name="T6" fmla="*/ 20 w 35"/>
                    <a:gd name="T7" fmla="*/ 1 h 24"/>
                    <a:gd name="T8" fmla="*/ 28 w 35"/>
                    <a:gd name="T9" fmla="*/ 0 h 24"/>
                    <a:gd name="T10" fmla="*/ 35 w 35"/>
                    <a:gd name="T11" fmla="*/ 6 h 24"/>
                    <a:gd name="T12" fmla="*/ 11 w 35"/>
                    <a:gd name="T13" fmla="*/ 24 h 24"/>
                    <a:gd name="T14" fmla="*/ 0 w 35"/>
                    <a:gd name="T15" fmla="*/ 1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5" h="24">
                      <a:moveTo>
                        <a:pt x="0" y="10"/>
                      </a:moveTo>
                      <a:lnTo>
                        <a:pt x="6" y="5"/>
                      </a:lnTo>
                      <a:lnTo>
                        <a:pt x="14" y="3"/>
                      </a:lnTo>
                      <a:lnTo>
                        <a:pt x="20" y="1"/>
                      </a:lnTo>
                      <a:lnTo>
                        <a:pt x="28" y="0"/>
                      </a:lnTo>
                      <a:lnTo>
                        <a:pt x="35" y="6"/>
                      </a:lnTo>
                      <a:lnTo>
                        <a:pt x="11" y="24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2" name="Freeform 199"/>
                <p:cNvSpPr>
                  <a:spLocks/>
                </p:cNvSpPr>
                <p:nvPr/>
              </p:nvSpPr>
              <p:spPr bwMode="auto">
                <a:xfrm>
                  <a:off x="5069" y="3261"/>
                  <a:ext cx="12" cy="4"/>
                </a:xfrm>
                <a:custGeom>
                  <a:avLst/>
                  <a:gdLst>
                    <a:gd name="T0" fmla="*/ 0 w 49"/>
                    <a:gd name="T1" fmla="*/ 13 h 17"/>
                    <a:gd name="T2" fmla="*/ 2 w 49"/>
                    <a:gd name="T3" fmla="*/ 9 h 17"/>
                    <a:gd name="T4" fmla="*/ 7 w 49"/>
                    <a:gd name="T5" fmla="*/ 6 h 17"/>
                    <a:gd name="T6" fmla="*/ 13 w 49"/>
                    <a:gd name="T7" fmla="*/ 3 h 17"/>
                    <a:gd name="T8" fmla="*/ 20 w 49"/>
                    <a:gd name="T9" fmla="*/ 2 h 17"/>
                    <a:gd name="T10" fmla="*/ 26 w 49"/>
                    <a:gd name="T11" fmla="*/ 0 h 17"/>
                    <a:gd name="T12" fmla="*/ 34 w 49"/>
                    <a:gd name="T13" fmla="*/ 0 h 17"/>
                    <a:gd name="T14" fmla="*/ 41 w 49"/>
                    <a:gd name="T15" fmla="*/ 0 h 17"/>
                    <a:gd name="T16" fmla="*/ 49 w 49"/>
                    <a:gd name="T17" fmla="*/ 0 h 17"/>
                    <a:gd name="T18" fmla="*/ 49 w 49"/>
                    <a:gd name="T19" fmla="*/ 4 h 17"/>
                    <a:gd name="T20" fmla="*/ 49 w 49"/>
                    <a:gd name="T21" fmla="*/ 9 h 17"/>
                    <a:gd name="T22" fmla="*/ 47 w 49"/>
                    <a:gd name="T23" fmla="*/ 13 h 17"/>
                    <a:gd name="T24" fmla="*/ 42 w 49"/>
                    <a:gd name="T25" fmla="*/ 17 h 17"/>
                    <a:gd name="T26" fmla="*/ 30 w 49"/>
                    <a:gd name="T27" fmla="*/ 15 h 17"/>
                    <a:gd name="T28" fmla="*/ 20 w 49"/>
                    <a:gd name="T29" fmla="*/ 15 h 17"/>
                    <a:gd name="T30" fmla="*/ 10 w 49"/>
                    <a:gd name="T31" fmla="*/ 14 h 17"/>
                    <a:gd name="T32" fmla="*/ 0 w 49"/>
                    <a:gd name="T33" fmla="*/ 1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9" h="17">
                      <a:moveTo>
                        <a:pt x="0" y="13"/>
                      </a:moveTo>
                      <a:lnTo>
                        <a:pt x="2" y="9"/>
                      </a:lnTo>
                      <a:lnTo>
                        <a:pt x="7" y="6"/>
                      </a:lnTo>
                      <a:lnTo>
                        <a:pt x="13" y="3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4" y="0"/>
                      </a:lnTo>
                      <a:lnTo>
                        <a:pt x="41" y="0"/>
                      </a:lnTo>
                      <a:lnTo>
                        <a:pt x="49" y="0"/>
                      </a:lnTo>
                      <a:lnTo>
                        <a:pt x="49" y="4"/>
                      </a:lnTo>
                      <a:lnTo>
                        <a:pt x="49" y="9"/>
                      </a:lnTo>
                      <a:lnTo>
                        <a:pt x="47" y="13"/>
                      </a:lnTo>
                      <a:lnTo>
                        <a:pt x="42" y="17"/>
                      </a:lnTo>
                      <a:lnTo>
                        <a:pt x="30" y="15"/>
                      </a:lnTo>
                      <a:lnTo>
                        <a:pt x="20" y="15"/>
                      </a:lnTo>
                      <a:lnTo>
                        <a:pt x="10" y="14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3" name="Freeform 200"/>
                <p:cNvSpPr>
                  <a:spLocks/>
                </p:cNvSpPr>
                <p:nvPr/>
              </p:nvSpPr>
              <p:spPr bwMode="auto">
                <a:xfrm>
                  <a:off x="5089" y="3256"/>
                  <a:ext cx="9" cy="8"/>
                </a:xfrm>
                <a:custGeom>
                  <a:avLst/>
                  <a:gdLst>
                    <a:gd name="T0" fmla="*/ 0 w 36"/>
                    <a:gd name="T1" fmla="*/ 10 h 30"/>
                    <a:gd name="T2" fmla="*/ 35 w 36"/>
                    <a:gd name="T3" fmla="*/ 0 h 30"/>
                    <a:gd name="T4" fmla="*/ 36 w 36"/>
                    <a:gd name="T5" fmla="*/ 6 h 30"/>
                    <a:gd name="T6" fmla="*/ 36 w 36"/>
                    <a:gd name="T7" fmla="*/ 12 h 30"/>
                    <a:gd name="T8" fmla="*/ 32 w 36"/>
                    <a:gd name="T9" fmla="*/ 15 h 30"/>
                    <a:gd name="T10" fmla="*/ 29 w 36"/>
                    <a:gd name="T11" fmla="*/ 19 h 30"/>
                    <a:gd name="T12" fmla="*/ 23 w 36"/>
                    <a:gd name="T13" fmla="*/ 21 h 30"/>
                    <a:gd name="T14" fmla="*/ 17 w 36"/>
                    <a:gd name="T15" fmla="*/ 24 h 30"/>
                    <a:gd name="T16" fmla="*/ 12 w 36"/>
                    <a:gd name="T17" fmla="*/ 26 h 30"/>
                    <a:gd name="T18" fmla="*/ 7 w 36"/>
                    <a:gd name="T19" fmla="*/ 30 h 30"/>
                    <a:gd name="T20" fmla="*/ 4 w 36"/>
                    <a:gd name="T21" fmla="*/ 26 h 30"/>
                    <a:gd name="T22" fmla="*/ 2 w 36"/>
                    <a:gd name="T23" fmla="*/ 21 h 30"/>
                    <a:gd name="T24" fmla="*/ 0 w 36"/>
                    <a:gd name="T25" fmla="*/ 15 h 30"/>
                    <a:gd name="T26" fmla="*/ 0 w 36"/>
                    <a:gd name="T27" fmla="*/ 1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6" h="30">
                      <a:moveTo>
                        <a:pt x="0" y="10"/>
                      </a:moveTo>
                      <a:lnTo>
                        <a:pt x="35" y="0"/>
                      </a:lnTo>
                      <a:lnTo>
                        <a:pt x="36" y="6"/>
                      </a:lnTo>
                      <a:lnTo>
                        <a:pt x="36" y="12"/>
                      </a:lnTo>
                      <a:lnTo>
                        <a:pt x="32" y="15"/>
                      </a:lnTo>
                      <a:lnTo>
                        <a:pt x="29" y="19"/>
                      </a:lnTo>
                      <a:lnTo>
                        <a:pt x="23" y="21"/>
                      </a:lnTo>
                      <a:lnTo>
                        <a:pt x="17" y="24"/>
                      </a:lnTo>
                      <a:lnTo>
                        <a:pt x="12" y="26"/>
                      </a:lnTo>
                      <a:lnTo>
                        <a:pt x="7" y="30"/>
                      </a:lnTo>
                      <a:lnTo>
                        <a:pt x="4" y="26"/>
                      </a:lnTo>
                      <a:lnTo>
                        <a:pt x="2" y="21"/>
                      </a:lnTo>
                      <a:lnTo>
                        <a:pt x="0" y="15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4" name="Freeform 201"/>
                <p:cNvSpPr>
                  <a:spLocks/>
                </p:cNvSpPr>
                <p:nvPr/>
              </p:nvSpPr>
              <p:spPr bwMode="auto">
                <a:xfrm>
                  <a:off x="4947" y="3255"/>
                  <a:ext cx="8" cy="7"/>
                </a:xfrm>
                <a:custGeom>
                  <a:avLst/>
                  <a:gdLst>
                    <a:gd name="T0" fmla="*/ 0 w 32"/>
                    <a:gd name="T1" fmla="*/ 17 h 27"/>
                    <a:gd name="T2" fmla="*/ 1 w 32"/>
                    <a:gd name="T3" fmla="*/ 13 h 27"/>
                    <a:gd name="T4" fmla="*/ 2 w 32"/>
                    <a:gd name="T5" fmla="*/ 8 h 27"/>
                    <a:gd name="T6" fmla="*/ 3 w 32"/>
                    <a:gd name="T7" fmla="*/ 3 h 27"/>
                    <a:gd name="T8" fmla="*/ 8 w 32"/>
                    <a:gd name="T9" fmla="*/ 0 h 27"/>
                    <a:gd name="T10" fmla="*/ 32 w 32"/>
                    <a:gd name="T11" fmla="*/ 14 h 27"/>
                    <a:gd name="T12" fmla="*/ 25 w 32"/>
                    <a:gd name="T13" fmla="*/ 27 h 27"/>
                    <a:gd name="T14" fmla="*/ 0 w 32"/>
                    <a:gd name="T15" fmla="*/ 1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2" h="27">
                      <a:moveTo>
                        <a:pt x="0" y="17"/>
                      </a:moveTo>
                      <a:lnTo>
                        <a:pt x="1" y="13"/>
                      </a:lnTo>
                      <a:lnTo>
                        <a:pt x="2" y="8"/>
                      </a:lnTo>
                      <a:lnTo>
                        <a:pt x="3" y="3"/>
                      </a:lnTo>
                      <a:lnTo>
                        <a:pt x="8" y="0"/>
                      </a:lnTo>
                      <a:lnTo>
                        <a:pt x="32" y="14"/>
                      </a:lnTo>
                      <a:lnTo>
                        <a:pt x="25" y="27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5" name="Freeform 202"/>
                <p:cNvSpPr>
                  <a:spLocks/>
                </p:cNvSpPr>
                <p:nvPr/>
              </p:nvSpPr>
              <p:spPr bwMode="auto">
                <a:xfrm>
                  <a:off x="4558" y="3252"/>
                  <a:ext cx="6" cy="10"/>
                </a:xfrm>
                <a:custGeom>
                  <a:avLst/>
                  <a:gdLst>
                    <a:gd name="T0" fmla="*/ 0 w 22"/>
                    <a:gd name="T1" fmla="*/ 25 h 38"/>
                    <a:gd name="T2" fmla="*/ 0 w 22"/>
                    <a:gd name="T3" fmla="*/ 5 h 38"/>
                    <a:gd name="T4" fmla="*/ 10 w 22"/>
                    <a:gd name="T5" fmla="*/ 5 h 38"/>
                    <a:gd name="T6" fmla="*/ 17 w 22"/>
                    <a:gd name="T7" fmla="*/ 0 h 38"/>
                    <a:gd name="T8" fmla="*/ 18 w 22"/>
                    <a:gd name="T9" fmla="*/ 11 h 38"/>
                    <a:gd name="T10" fmla="*/ 21 w 22"/>
                    <a:gd name="T11" fmla="*/ 22 h 38"/>
                    <a:gd name="T12" fmla="*/ 22 w 22"/>
                    <a:gd name="T13" fmla="*/ 31 h 38"/>
                    <a:gd name="T14" fmla="*/ 17 w 22"/>
                    <a:gd name="T15" fmla="*/ 38 h 38"/>
                    <a:gd name="T16" fmla="*/ 10 w 22"/>
                    <a:gd name="T17" fmla="*/ 36 h 38"/>
                    <a:gd name="T18" fmla="*/ 5 w 22"/>
                    <a:gd name="T19" fmla="*/ 34 h 38"/>
                    <a:gd name="T20" fmla="*/ 2 w 22"/>
                    <a:gd name="T21" fmla="*/ 29 h 38"/>
                    <a:gd name="T22" fmla="*/ 0 w 22"/>
                    <a:gd name="T23" fmla="*/ 25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2" h="38">
                      <a:moveTo>
                        <a:pt x="0" y="25"/>
                      </a:moveTo>
                      <a:lnTo>
                        <a:pt x="0" y="5"/>
                      </a:lnTo>
                      <a:lnTo>
                        <a:pt x="10" y="5"/>
                      </a:lnTo>
                      <a:lnTo>
                        <a:pt x="17" y="0"/>
                      </a:lnTo>
                      <a:lnTo>
                        <a:pt x="18" y="11"/>
                      </a:lnTo>
                      <a:lnTo>
                        <a:pt x="21" y="22"/>
                      </a:lnTo>
                      <a:lnTo>
                        <a:pt x="22" y="31"/>
                      </a:lnTo>
                      <a:lnTo>
                        <a:pt x="17" y="38"/>
                      </a:lnTo>
                      <a:lnTo>
                        <a:pt x="10" y="36"/>
                      </a:lnTo>
                      <a:lnTo>
                        <a:pt x="5" y="34"/>
                      </a:lnTo>
                      <a:lnTo>
                        <a:pt x="2" y="29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6" name="Freeform 203"/>
                <p:cNvSpPr>
                  <a:spLocks/>
                </p:cNvSpPr>
                <p:nvPr/>
              </p:nvSpPr>
              <p:spPr bwMode="auto">
                <a:xfrm>
                  <a:off x="5105" y="3252"/>
                  <a:ext cx="7" cy="7"/>
                </a:xfrm>
                <a:custGeom>
                  <a:avLst/>
                  <a:gdLst>
                    <a:gd name="T0" fmla="*/ 0 w 24"/>
                    <a:gd name="T1" fmla="*/ 31 h 31"/>
                    <a:gd name="T2" fmla="*/ 0 w 24"/>
                    <a:gd name="T3" fmla="*/ 20 h 31"/>
                    <a:gd name="T4" fmla="*/ 3 w 24"/>
                    <a:gd name="T5" fmla="*/ 11 h 31"/>
                    <a:gd name="T6" fmla="*/ 8 w 24"/>
                    <a:gd name="T7" fmla="*/ 2 h 31"/>
                    <a:gd name="T8" fmla="*/ 17 w 24"/>
                    <a:gd name="T9" fmla="*/ 0 h 31"/>
                    <a:gd name="T10" fmla="*/ 24 w 24"/>
                    <a:gd name="T11" fmla="*/ 0 h 31"/>
                    <a:gd name="T12" fmla="*/ 23 w 24"/>
                    <a:gd name="T13" fmla="*/ 3 h 31"/>
                    <a:gd name="T14" fmla="*/ 23 w 24"/>
                    <a:gd name="T15" fmla="*/ 10 h 31"/>
                    <a:gd name="T16" fmla="*/ 22 w 24"/>
                    <a:gd name="T17" fmla="*/ 15 h 31"/>
                    <a:gd name="T18" fmla="*/ 21 w 24"/>
                    <a:gd name="T19" fmla="*/ 21 h 31"/>
                    <a:gd name="T20" fmla="*/ 17 w 24"/>
                    <a:gd name="T21" fmla="*/ 25 h 31"/>
                    <a:gd name="T22" fmla="*/ 13 w 24"/>
                    <a:gd name="T23" fmla="*/ 29 h 31"/>
                    <a:gd name="T24" fmla="*/ 7 w 24"/>
                    <a:gd name="T25" fmla="*/ 31 h 31"/>
                    <a:gd name="T26" fmla="*/ 0 w 24"/>
                    <a:gd name="T27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4" h="31">
                      <a:moveTo>
                        <a:pt x="0" y="31"/>
                      </a:moveTo>
                      <a:lnTo>
                        <a:pt x="0" y="20"/>
                      </a:lnTo>
                      <a:lnTo>
                        <a:pt x="3" y="11"/>
                      </a:lnTo>
                      <a:lnTo>
                        <a:pt x="8" y="2"/>
                      </a:lnTo>
                      <a:lnTo>
                        <a:pt x="17" y="0"/>
                      </a:lnTo>
                      <a:lnTo>
                        <a:pt x="24" y="0"/>
                      </a:lnTo>
                      <a:lnTo>
                        <a:pt x="23" y="3"/>
                      </a:lnTo>
                      <a:lnTo>
                        <a:pt x="23" y="10"/>
                      </a:lnTo>
                      <a:lnTo>
                        <a:pt x="22" y="15"/>
                      </a:lnTo>
                      <a:lnTo>
                        <a:pt x="21" y="21"/>
                      </a:lnTo>
                      <a:lnTo>
                        <a:pt x="17" y="25"/>
                      </a:lnTo>
                      <a:lnTo>
                        <a:pt x="13" y="29"/>
                      </a:lnTo>
                      <a:lnTo>
                        <a:pt x="7" y="31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7" name="Freeform 204"/>
                <p:cNvSpPr>
                  <a:spLocks/>
                </p:cNvSpPr>
                <p:nvPr/>
              </p:nvSpPr>
              <p:spPr bwMode="auto">
                <a:xfrm>
                  <a:off x="4615" y="3253"/>
                  <a:ext cx="6" cy="6"/>
                </a:xfrm>
                <a:custGeom>
                  <a:avLst/>
                  <a:gdLst>
                    <a:gd name="T0" fmla="*/ 0 w 23"/>
                    <a:gd name="T1" fmla="*/ 20 h 21"/>
                    <a:gd name="T2" fmla="*/ 0 w 23"/>
                    <a:gd name="T3" fmla="*/ 12 h 21"/>
                    <a:gd name="T4" fmla="*/ 5 w 23"/>
                    <a:gd name="T5" fmla="*/ 8 h 21"/>
                    <a:gd name="T6" fmla="*/ 12 w 23"/>
                    <a:gd name="T7" fmla="*/ 5 h 21"/>
                    <a:gd name="T8" fmla="*/ 20 w 23"/>
                    <a:gd name="T9" fmla="*/ 0 h 21"/>
                    <a:gd name="T10" fmla="*/ 22 w 23"/>
                    <a:gd name="T11" fmla="*/ 4 h 21"/>
                    <a:gd name="T12" fmla="*/ 23 w 23"/>
                    <a:gd name="T13" fmla="*/ 10 h 21"/>
                    <a:gd name="T14" fmla="*/ 17 w 23"/>
                    <a:gd name="T15" fmla="*/ 14 h 21"/>
                    <a:gd name="T16" fmla="*/ 11 w 23"/>
                    <a:gd name="T17" fmla="*/ 19 h 21"/>
                    <a:gd name="T18" fmla="*/ 5 w 23"/>
                    <a:gd name="T19" fmla="*/ 21 h 21"/>
                    <a:gd name="T20" fmla="*/ 0 w 23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3" h="21">
                      <a:moveTo>
                        <a:pt x="0" y="20"/>
                      </a:moveTo>
                      <a:lnTo>
                        <a:pt x="0" y="12"/>
                      </a:lnTo>
                      <a:lnTo>
                        <a:pt x="5" y="8"/>
                      </a:lnTo>
                      <a:lnTo>
                        <a:pt x="12" y="5"/>
                      </a:lnTo>
                      <a:lnTo>
                        <a:pt x="20" y="0"/>
                      </a:lnTo>
                      <a:lnTo>
                        <a:pt x="22" y="4"/>
                      </a:lnTo>
                      <a:lnTo>
                        <a:pt x="23" y="10"/>
                      </a:lnTo>
                      <a:lnTo>
                        <a:pt x="17" y="14"/>
                      </a:lnTo>
                      <a:lnTo>
                        <a:pt x="11" y="19"/>
                      </a:lnTo>
                      <a:lnTo>
                        <a:pt x="5" y="21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406"/>
              <p:cNvGrpSpPr>
                <a:grpSpLocks/>
              </p:cNvGrpSpPr>
              <p:nvPr/>
            </p:nvGrpSpPr>
            <p:grpSpPr bwMode="auto">
              <a:xfrm>
                <a:off x="4556" y="3003"/>
                <a:ext cx="635" cy="255"/>
                <a:chOff x="4556" y="3003"/>
                <a:chExt cx="635" cy="255"/>
              </a:xfrm>
            </p:grpSpPr>
            <p:sp>
              <p:nvSpPr>
                <p:cNvPr id="178" name="Freeform 206"/>
                <p:cNvSpPr>
                  <a:spLocks/>
                </p:cNvSpPr>
                <p:nvPr/>
              </p:nvSpPr>
              <p:spPr bwMode="auto">
                <a:xfrm>
                  <a:off x="4585" y="3249"/>
                  <a:ext cx="5" cy="9"/>
                </a:xfrm>
                <a:custGeom>
                  <a:avLst/>
                  <a:gdLst>
                    <a:gd name="T0" fmla="*/ 0 w 21"/>
                    <a:gd name="T1" fmla="*/ 33 h 37"/>
                    <a:gd name="T2" fmla="*/ 0 w 21"/>
                    <a:gd name="T3" fmla="*/ 2 h 37"/>
                    <a:gd name="T4" fmla="*/ 6 w 21"/>
                    <a:gd name="T5" fmla="*/ 0 h 37"/>
                    <a:gd name="T6" fmla="*/ 11 w 21"/>
                    <a:gd name="T7" fmla="*/ 2 h 37"/>
                    <a:gd name="T8" fmla="*/ 14 w 21"/>
                    <a:gd name="T9" fmla="*/ 6 h 37"/>
                    <a:gd name="T10" fmla="*/ 17 w 21"/>
                    <a:gd name="T11" fmla="*/ 12 h 37"/>
                    <a:gd name="T12" fmla="*/ 17 w 21"/>
                    <a:gd name="T13" fmla="*/ 19 h 37"/>
                    <a:gd name="T14" fmla="*/ 18 w 21"/>
                    <a:gd name="T15" fmla="*/ 26 h 37"/>
                    <a:gd name="T16" fmla="*/ 18 w 21"/>
                    <a:gd name="T17" fmla="*/ 31 h 37"/>
                    <a:gd name="T18" fmla="*/ 21 w 21"/>
                    <a:gd name="T19" fmla="*/ 37 h 37"/>
                    <a:gd name="T20" fmla="*/ 9 w 21"/>
                    <a:gd name="T21" fmla="*/ 33 h 37"/>
                    <a:gd name="T22" fmla="*/ 0 w 21"/>
                    <a:gd name="T23" fmla="*/ 3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1" h="37">
                      <a:moveTo>
                        <a:pt x="0" y="33"/>
                      </a:move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11" y="2"/>
                      </a:lnTo>
                      <a:lnTo>
                        <a:pt x="14" y="6"/>
                      </a:lnTo>
                      <a:lnTo>
                        <a:pt x="17" y="12"/>
                      </a:lnTo>
                      <a:lnTo>
                        <a:pt x="17" y="19"/>
                      </a:lnTo>
                      <a:lnTo>
                        <a:pt x="18" y="26"/>
                      </a:lnTo>
                      <a:lnTo>
                        <a:pt x="18" y="31"/>
                      </a:lnTo>
                      <a:lnTo>
                        <a:pt x="21" y="37"/>
                      </a:lnTo>
                      <a:lnTo>
                        <a:pt x="9" y="3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9" name="Freeform 207"/>
                <p:cNvSpPr>
                  <a:spLocks/>
                </p:cNvSpPr>
                <p:nvPr/>
              </p:nvSpPr>
              <p:spPr bwMode="auto">
                <a:xfrm>
                  <a:off x="4572" y="3251"/>
                  <a:ext cx="6" cy="7"/>
                </a:xfrm>
                <a:custGeom>
                  <a:avLst/>
                  <a:gdLst>
                    <a:gd name="T0" fmla="*/ 0 w 24"/>
                    <a:gd name="T1" fmla="*/ 4 h 32"/>
                    <a:gd name="T2" fmla="*/ 17 w 24"/>
                    <a:gd name="T3" fmla="*/ 0 h 32"/>
                    <a:gd name="T4" fmla="*/ 24 w 24"/>
                    <a:gd name="T5" fmla="*/ 32 h 32"/>
                    <a:gd name="T6" fmla="*/ 14 w 24"/>
                    <a:gd name="T7" fmla="*/ 28 h 32"/>
                    <a:gd name="T8" fmla="*/ 7 w 24"/>
                    <a:gd name="T9" fmla="*/ 22 h 32"/>
                    <a:gd name="T10" fmla="*/ 2 w 24"/>
                    <a:gd name="T11" fmla="*/ 13 h 32"/>
                    <a:gd name="T12" fmla="*/ 0 w 24"/>
                    <a:gd name="T13" fmla="*/ 4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" h="32">
                      <a:moveTo>
                        <a:pt x="0" y="4"/>
                      </a:moveTo>
                      <a:lnTo>
                        <a:pt x="17" y="0"/>
                      </a:lnTo>
                      <a:lnTo>
                        <a:pt x="24" y="32"/>
                      </a:lnTo>
                      <a:lnTo>
                        <a:pt x="14" y="28"/>
                      </a:lnTo>
                      <a:lnTo>
                        <a:pt x="7" y="22"/>
                      </a:lnTo>
                      <a:lnTo>
                        <a:pt x="2" y="13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0" name="Freeform 208"/>
                <p:cNvSpPr>
                  <a:spLocks/>
                </p:cNvSpPr>
                <p:nvPr/>
              </p:nvSpPr>
              <p:spPr bwMode="auto">
                <a:xfrm>
                  <a:off x="4935" y="3249"/>
                  <a:ext cx="7" cy="7"/>
                </a:xfrm>
                <a:custGeom>
                  <a:avLst/>
                  <a:gdLst>
                    <a:gd name="T0" fmla="*/ 2 w 27"/>
                    <a:gd name="T1" fmla="*/ 4 h 29"/>
                    <a:gd name="T2" fmla="*/ 9 w 27"/>
                    <a:gd name="T3" fmla="*/ 0 h 29"/>
                    <a:gd name="T4" fmla="*/ 16 w 27"/>
                    <a:gd name="T5" fmla="*/ 3 h 29"/>
                    <a:gd name="T6" fmla="*/ 21 w 27"/>
                    <a:gd name="T7" fmla="*/ 8 h 29"/>
                    <a:gd name="T8" fmla="*/ 27 w 27"/>
                    <a:gd name="T9" fmla="*/ 11 h 29"/>
                    <a:gd name="T10" fmla="*/ 20 w 27"/>
                    <a:gd name="T11" fmla="*/ 29 h 29"/>
                    <a:gd name="T12" fmla="*/ 14 w 27"/>
                    <a:gd name="T13" fmla="*/ 23 h 29"/>
                    <a:gd name="T14" fmla="*/ 8 w 27"/>
                    <a:gd name="T15" fmla="*/ 20 h 29"/>
                    <a:gd name="T16" fmla="*/ 3 w 27"/>
                    <a:gd name="T17" fmla="*/ 16 h 29"/>
                    <a:gd name="T18" fmla="*/ 1 w 27"/>
                    <a:gd name="T19" fmla="*/ 14 h 29"/>
                    <a:gd name="T20" fmla="*/ 0 w 27"/>
                    <a:gd name="T21" fmla="*/ 10 h 29"/>
                    <a:gd name="T22" fmla="*/ 2 w 27"/>
                    <a:gd name="T23" fmla="*/ 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" h="29">
                      <a:moveTo>
                        <a:pt x="2" y="4"/>
                      </a:moveTo>
                      <a:lnTo>
                        <a:pt x="9" y="0"/>
                      </a:lnTo>
                      <a:lnTo>
                        <a:pt x="16" y="3"/>
                      </a:lnTo>
                      <a:lnTo>
                        <a:pt x="21" y="8"/>
                      </a:lnTo>
                      <a:lnTo>
                        <a:pt x="27" y="11"/>
                      </a:lnTo>
                      <a:lnTo>
                        <a:pt x="20" y="29"/>
                      </a:lnTo>
                      <a:lnTo>
                        <a:pt x="14" y="23"/>
                      </a:lnTo>
                      <a:lnTo>
                        <a:pt x="8" y="20"/>
                      </a:lnTo>
                      <a:lnTo>
                        <a:pt x="3" y="16"/>
                      </a:lnTo>
                      <a:lnTo>
                        <a:pt x="1" y="14"/>
                      </a:lnTo>
                      <a:lnTo>
                        <a:pt x="0" y="10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1" name="Freeform 209"/>
                <p:cNvSpPr>
                  <a:spLocks/>
                </p:cNvSpPr>
                <p:nvPr/>
              </p:nvSpPr>
              <p:spPr bwMode="auto">
                <a:xfrm>
                  <a:off x="4597" y="3247"/>
                  <a:ext cx="8" cy="9"/>
                </a:xfrm>
                <a:custGeom>
                  <a:avLst/>
                  <a:gdLst>
                    <a:gd name="T0" fmla="*/ 0 w 31"/>
                    <a:gd name="T1" fmla="*/ 3 h 35"/>
                    <a:gd name="T2" fmla="*/ 10 w 31"/>
                    <a:gd name="T3" fmla="*/ 0 h 35"/>
                    <a:gd name="T4" fmla="*/ 21 w 31"/>
                    <a:gd name="T5" fmla="*/ 0 h 35"/>
                    <a:gd name="T6" fmla="*/ 25 w 31"/>
                    <a:gd name="T7" fmla="*/ 6 h 35"/>
                    <a:gd name="T8" fmla="*/ 29 w 31"/>
                    <a:gd name="T9" fmla="*/ 13 h 35"/>
                    <a:gd name="T10" fmla="*/ 31 w 31"/>
                    <a:gd name="T11" fmla="*/ 19 h 35"/>
                    <a:gd name="T12" fmla="*/ 28 w 31"/>
                    <a:gd name="T13" fmla="*/ 28 h 35"/>
                    <a:gd name="T14" fmla="*/ 24 w 31"/>
                    <a:gd name="T15" fmla="*/ 30 h 35"/>
                    <a:gd name="T16" fmla="*/ 19 w 31"/>
                    <a:gd name="T17" fmla="*/ 33 h 35"/>
                    <a:gd name="T18" fmla="*/ 13 w 31"/>
                    <a:gd name="T19" fmla="*/ 35 h 35"/>
                    <a:gd name="T20" fmla="*/ 7 w 31"/>
                    <a:gd name="T21" fmla="*/ 35 h 35"/>
                    <a:gd name="T22" fmla="*/ 4 w 31"/>
                    <a:gd name="T23" fmla="*/ 27 h 35"/>
                    <a:gd name="T24" fmla="*/ 2 w 31"/>
                    <a:gd name="T25" fmla="*/ 20 h 35"/>
                    <a:gd name="T26" fmla="*/ 0 w 31"/>
                    <a:gd name="T27" fmla="*/ 12 h 35"/>
                    <a:gd name="T28" fmla="*/ 0 w 31"/>
                    <a:gd name="T29" fmla="*/ 3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1" h="35">
                      <a:moveTo>
                        <a:pt x="0" y="3"/>
                      </a:moveTo>
                      <a:lnTo>
                        <a:pt x="10" y="0"/>
                      </a:lnTo>
                      <a:lnTo>
                        <a:pt x="21" y="0"/>
                      </a:lnTo>
                      <a:lnTo>
                        <a:pt x="25" y="6"/>
                      </a:lnTo>
                      <a:lnTo>
                        <a:pt x="29" y="13"/>
                      </a:lnTo>
                      <a:lnTo>
                        <a:pt x="31" y="19"/>
                      </a:lnTo>
                      <a:lnTo>
                        <a:pt x="28" y="28"/>
                      </a:lnTo>
                      <a:lnTo>
                        <a:pt x="24" y="30"/>
                      </a:lnTo>
                      <a:lnTo>
                        <a:pt x="19" y="33"/>
                      </a:lnTo>
                      <a:lnTo>
                        <a:pt x="13" y="35"/>
                      </a:lnTo>
                      <a:lnTo>
                        <a:pt x="7" y="35"/>
                      </a:lnTo>
                      <a:lnTo>
                        <a:pt x="4" y="27"/>
                      </a:lnTo>
                      <a:lnTo>
                        <a:pt x="2" y="20"/>
                      </a:lnTo>
                      <a:lnTo>
                        <a:pt x="0" y="12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2" name="Freeform 210"/>
                <p:cNvSpPr>
                  <a:spLocks/>
                </p:cNvSpPr>
                <p:nvPr/>
              </p:nvSpPr>
              <p:spPr bwMode="auto">
                <a:xfrm>
                  <a:off x="5119" y="3246"/>
                  <a:ext cx="5" cy="9"/>
                </a:xfrm>
                <a:custGeom>
                  <a:avLst/>
                  <a:gdLst>
                    <a:gd name="T0" fmla="*/ 0 w 20"/>
                    <a:gd name="T1" fmla="*/ 34 h 34"/>
                    <a:gd name="T2" fmla="*/ 2 w 20"/>
                    <a:gd name="T3" fmla="*/ 22 h 34"/>
                    <a:gd name="T4" fmla="*/ 5 w 20"/>
                    <a:gd name="T5" fmla="*/ 12 h 34"/>
                    <a:gd name="T6" fmla="*/ 7 w 20"/>
                    <a:gd name="T7" fmla="*/ 7 h 34"/>
                    <a:gd name="T8" fmla="*/ 10 w 20"/>
                    <a:gd name="T9" fmla="*/ 4 h 34"/>
                    <a:gd name="T10" fmla="*/ 14 w 20"/>
                    <a:gd name="T11" fmla="*/ 1 h 34"/>
                    <a:gd name="T12" fmla="*/ 20 w 20"/>
                    <a:gd name="T13" fmla="*/ 0 h 34"/>
                    <a:gd name="T14" fmla="*/ 18 w 20"/>
                    <a:gd name="T15" fmla="*/ 6 h 34"/>
                    <a:gd name="T16" fmla="*/ 17 w 20"/>
                    <a:gd name="T17" fmla="*/ 12 h 34"/>
                    <a:gd name="T18" fmla="*/ 17 w 20"/>
                    <a:gd name="T19" fmla="*/ 18 h 34"/>
                    <a:gd name="T20" fmla="*/ 17 w 20"/>
                    <a:gd name="T21" fmla="*/ 25 h 34"/>
                    <a:gd name="T22" fmla="*/ 16 w 20"/>
                    <a:gd name="T23" fmla="*/ 30 h 34"/>
                    <a:gd name="T24" fmla="*/ 13 w 20"/>
                    <a:gd name="T25" fmla="*/ 33 h 34"/>
                    <a:gd name="T26" fmla="*/ 7 w 20"/>
                    <a:gd name="T27" fmla="*/ 34 h 34"/>
                    <a:gd name="T28" fmla="*/ 0 w 20"/>
                    <a:gd name="T29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0" h="34">
                      <a:moveTo>
                        <a:pt x="0" y="34"/>
                      </a:moveTo>
                      <a:lnTo>
                        <a:pt x="2" y="22"/>
                      </a:lnTo>
                      <a:lnTo>
                        <a:pt x="5" y="12"/>
                      </a:lnTo>
                      <a:lnTo>
                        <a:pt x="7" y="7"/>
                      </a:lnTo>
                      <a:lnTo>
                        <a:pt x="10" y="4"/>
                      </a:lnTo>
                      <a:lnTo>
                        <a:pt x="14" y="1"/>
                      </a:lnTo>
                      <a:lnTo>
                        <a:pt x="20" y="0"/>
                      </a:lnTo>
                      <a:lnTo>
                        <a:pt x="18" y="6"/>
                      </a:lnTo>
                      <a:lnTo>
                        <a:pt x="17" y="12"/>
                      </a:lnTo>
                      <a:lnTo>
                        <a:pt x="17" y="18"/>
                      </a:lnTo>
                      <a:lnTo>
                        <a:pt x="17" y="25"/>
                      </a:lnTo>
                      <a:lnTo>
                        <a:pt x="16" y="30"/>
                      </a:lnTo>
                      <a:lnTo>
                        <a:pt x="13" y="33"/>
                      </a:lnTo>
                      <a:lnTo>
                        <a:pt x="7" y="3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3" name="Freeform 211"/>
                <p:cNvSpPr>
                  <a:spLocks/>
                </p:cNvSpPr>
                <p:nvPr/>
              </p:nvSpPr>
              <p:spPr bwMode="auto">
                <a:xfrm>
                  <a:off x="4953" y="3245"/>
                  <a:ext cx="9" cy="7"/>
                </a:xfrm>
                <a:custGeom>
                  <a:avLst/>
                  <a:gdLst>
                    <a:gd name="T0" fmla="*/ 3 w 35"/>
                    <a:gd name="T1" fmla="*/ 4 h 27"/>
                    <a:gd name="T2" fmla="*/ 9 w 35"/>
                    <a:gd name="T3" fmla="*/ 0 h 27"/>
                    <a:gd name="T4" fmla="*/ 15 w 35"/>
                    <a:gd name="T5" fmla="*/ 2 h 27"/>
                    <a:gd name="T6" fmla="*/ 20 w 35"/>
                    <a:gd name="T7" fmla="*/ 7 h 27"/>
                    <a:gd name="T8" fmla="*/ 28 w 35"/>
                    <a:gd name="T9" fmla="*/ 10 h 27"/>
                    <a:gd name="T10" fmla="*/ 35 w 35"/>
                    <a:gd name="T11" fmla="*/ 27 h 27"/>
                    <a:gd name="T12" fmla="*/ 29 w 35"/>
                    <a:gd name="T13" fmla="*/ 23 h 27"/>
                    <a:gd name="T14" fmla="*/ 22 w 35"/>
                    <a:gd name="T15" fmla="*/ 21 h 27"/>
                    <a:gd name="T16" fmla="*/ 16 w 35"/>
                    <a:gd name="T17" fmla="*/ 20 h 27"/>
                    <a:gd name="T18" fmla="*/ 10 w 35"/>
                    <a:gd name="T19" fmla="*/ 19 h 27"/>
                    <a:gd name="T20" fmla="*/ 4 w 35"/>
                    <a:gd name="T21" fmla="*/ 16 h 27"/>
                    <a:gd name="T22" fmla="*/ 2 w 35"/>
                    <a:gd name="T23" fmla="*/ 14 h 27"/>
                    <a:gd name="T24" fmla="*/ 0 w 35"/>
                    <a:gd name="T25" fmla="*/ 10 h 27"/>
                    <a:gd name="T26" fmla="*/ 3 w 35"/>
                    <a:gd name="T27" fmla="*/ 4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5" h="27">
                      <a:moveTo>
                        <a:pt x="3" y="4"/>
                      </a:moveTo>
                      <a:lnTo>
                        <a:pt x="9" y="0"/>
                      </a:lnTo>
                      <a:lnTo>
                        <a:pt x="15" y="2"/>
                      </a:lnTo>
                      <a:lnTo>
                        <a:pt x="20" y="7"/>
                      </a:lnTo>
                      <a:lnTo>
                        <a:pt x="28" y="10"/>
                      </a:lnTo>
                      <a:lnTo>
                        <a:pt x="35" y="27"/>
                      </a:lnTo>
                      <a:lnTo>
                        <a:pt x="29" y="23"/>
                      </a:lnTo>
                      <a:lnTo>
                        <a:pt x="22" y="21"/>
                      </a:lnTo>
                      <a:lnTo>
                        <a:pt x="16" y="20"/>
                      </a:lnTo>
                      <a:lnTo>
                        <a:pt x="10" y="19"/>
                      </a:lnTo>
                      <a:lnTo>
                        <a:pt x="4" y="16"/>
                      </a:lnTo>
                      <a:lnTo>
                        <a:pt x="2" y="14"/>
                      </a:lnTo>
                      <a:lnTo>
                        <a:pt x="0" y="10"/>
                      </a:ln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4" name="Freeform 212"/>
                <p:cNvSpPr>
                  <a:spLocks/>
                </p:cNvSpPr>
                <p:nvPr/>
              </p:nvSpPr>
              <p:spPr bwMode="auto">
                <a:xfrm>
                  <a:off x="5089" y="3247"/>
                  <a:ext cx="10" cy="5"/>
                </a:xfrm>
                <a:custGeom>
                  <a:avLst/>
                  <a:gdLst>
                    <a:gd name="T0" fmla="*/ 0 w 38"/>
                    <a:gd name="T1" fmla="*/ 17 h 17"/>
                    <a:gd name="T2" fmla="*/ 6 w 38"/>
                    <a:gd name="T3" fmla="*/ 10 h 17"/>
                    <a:gd name="T4" fmla="*/ 17 w 38"/>
                    <a:gd name="T5" fmla="*/ 5 h 17"/>
                    <a:gd name="T6" fmla="*/ 27 w 38"/>
                    <a:gd name="T7" fmla="*/ 2 h 17"/>
                    <a:gd name="T8" fmla="*/ 38 w 38"/>
                    <a:gd name="T9" fmla="*/ 0 h 17"/>
                    <a:gd name="T10" fmla="*/ 36 w 38"/>
                    <a:gd name="T11" fmla="*/ 6 h 17"/>
                    <a:gd name="T12" fmla="*/ 34 w 38"/>
                    <a:gd name="T13" fmla="*/ 11 h 17"/>
                    <a:gd name="T14" fmla="*/ 29 w 38"/>
                    <a:gd name="T15" fmla="*/ 13 h 17"/>
                    <a:gd name="T16" fmla="*/ 24 w 38"/>
                    <a:gd name="T17" fmla="*/ 16 h 17"/>
                    <a:gd name="T18" fmla="*/ 18 w 38"/>
                    <a:gd name="T19" fmla="*/ 16 h 17"/>
                    <a:gd name="T20" fmla="*/ 12 w 38"/>
                    <a:gd name="T21" fmla="*/ 16 h 17"/>
                    <a:gd name="T22" fmla="*/ 5 w 38"/>
                    <a:gd name="T23" fmla="*/ 16 h 17"/>
                    <a:gd name="T24" fmla="*/ 0 w 38"/>
                    <a:gd name="T25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8" h="17">
                      <a:moveTo>
                        <a:pt x="0" y="17"/>
                      </a:moveTo>
                      <a:lnTo>
                        <a:pt x="6" y="10"/>
                      </a:lnTo>
                      <a:lnTo>
                        <a:pt x="17" y="5"/>
                      </a:lnTo>
                      <a:lnTo>
                        <a:pt x="27" y="2"/>
                      </a:lnTo>
                      <a:lnTo>
                        <a:pt x="38" y="0"/>
                      </a:lnTo>
                      <a:lnTo>
                        <a:pt x="36" y="6"/>
                      </a:lnTo>
                      <a:lnTo>
                        <a:pt x="34" y="11"/>
                      </a:lnTo>
                      <a:lnTo>
                        <a:pt x="29" y="13"/>
                      </a:lnTo>
                      <a:lnTo>
                        <a:pt x="24" y="16"/>
                      </a:lnTo>
                      <a:lnTo>
                        <a:pt x="18" y="16"/>
                      </a:lnTo>
                      <a:lnTo>
                        <a:pt x="12" y="16"/>
                      </a:lnTo>
                      <a:lnTo>
                        <a:pt x="5" y="16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5" name="Freeform 213"/>
                <p:cNvSpPr>
                  <a:spLocks/>
                </p:cNvSpPr>
                <p:nvPr/>
              </p:nvSpPr>
              <p:spPr bwMode="auto">
                <a:xfrm>
                  <a:off x="4879" y="3140"/>
                  <a:ext cx="34" cy="112"/>
                </a:xfrm>
                <a:custGeom>
                  <a:avLst/>
                  <a:gdLst>
                    <a:gd name="T0" fmla="*/ 3 w 137"/>
                    <a:gd name="T1" fmla="*/ 409 h 446"/>
                    <a:gd name="T2" fmla="*/ 0 w 137"/>
                    <a:gd name="T3" fmla="*/ 358 h 446"/>
                    <a:gd name="T4" fmla="*/ 1 w 137"/>
                    <a:gd name="T5" fmla="*/ 308 h 446"/>
                    <a:gd name="T6" fmla="*/ 5 w 137"/>
                    <a:gd name="T7" fmla="*/ 259 h 446"/>
                    <a:gd name="T8" fmla="*/ 13 w 137"/>
                    <a:gd name="T9" fmla="*/ 211 h 446"/>
                    <a:gd name="T10" fmla="*/ 22 w 137"/>
                    <a:gd name="T11" fmla="*/ 163 h 446"/>
                    <a:gd name="T12" fmla="*/ 36 w 137"/>
                    <a:gd name="T13" fmla="*/ 117 h 446"/>
                    <a:gd name="T14" fmla="*/ 54 w 137"/>
                    <a:gd name="T15" fmla="*/ 72 h 446"/>
                    <a:gd name="T16" fmla="*/ 75 w 137"/>
                    <a:gd name="T17" fmla="*/ 29 h 446"/>
                    <a:gd name="T18" fmla="*/ 78 w 137"/>
                    <a:gd name="T19" fmla="*/ 21 h 446"/>
                    <a:gd name="T20" fmla="*/ 85 w 137"/>
                    <a:gd name="T21" fmla="*/ 15 h 446"/>
                    <a:gd name="T22" fmla="*/ 90 w 137"/>
                    <a:gd name="T23" fmla="*/ 8 h 446"/>
                    <a:gd name="T24" fmla="*/ 97 w 137"/>
                    <a:gd name="T25" fmla="*/ 5 h 446"/>
                    <a:gd name="T26" fmla="*/ 104 w 137"/>
                    <a:gd name="T27" fmla="*/ 2 h 446"/>
                    <a:gd name="T28" fmla="*/ 112 w 137"/>
                    <a:gd name="T29" fmla="*/ 0 h 446"/>
                    <a:gd name="T30" fmla="*/ 121 w 137"/>
                    <a:gd name="T31" fmla="*/ 0 h 446"/>
                    <a:gd name="T32" fmla="*/ 130 w 137"/>
                    <a:gd name="T33" fmla="*/ 1 h 446"/>
                    <a:gd name="T34" fmla="*/ 135 w 137"/>
                    <a:gd name="T35" fmla="*/ 7 h 446"/>
                    <a:gd name="T36" fmla="*/ 137 w 137"/>
                    <a:gd name="T37" fmla="*/ 17 h 446"/>
                    <a:gd name="T38" fmla="*/ 136 w 137"/>
                    <a:gd name="T39" fmla="*/ 25 h 446"/>
                    <a:gd name="T40" fmla="*/ 134 w 137"/>
                    <a:gd name="T41" fmla="*/ 33 h 446"/>
                    <a:gd name="T42" fmla="*/ 61 w 137"/>
                    <a:gd name="T43" fmla="*/ 143 h 446"/>
                    <a:gd name="T44" fmla="*/ 30 w 137"/>
                    <a:gd name="T45" fmla="*/ 288 h 446"/>
                    <a:gd name="T46" fmla="*/ 30 w 137"/>
                    <a:gd name="T47" fmla="*/ 309 h 446"/>
                    <a:gd name="T48" fmla="*/ 34 w 137"/>
                    <a:gd name="T49" fmla="*/ 329 h 446"/>
                    <a:gd name="T50" fmla="*/ 41 w 137"/>
                    <a:gd name="T51" fmla="*/ 349 h 446"/>
                    <a:gd name="T52" fmla="*/ 47 w 137"/>
                    <a:gd name="T53" fmla="*/ 370 h 446"/>
                    <a:gd name="T54" fmla="*/ 51 w 137"/>
                    <a:gd name="T55" fmla="*/ 389 h 446"/>
                    <a:gd name="T56" fmla="*/ 53 w 137"/>
                    <a:gd name="T57" fmla="*/ 409 h 446"/>
                    <a:gd name="T58" fmla="*/ 49 w 137"/>
                    <a:gd name="T59" fmla="*/ 427 h 446"/>
                    <a:gd name="T60" fmla="*/ 41 w 137"/>
                    <a:gd name="T61" fmla="*/ 446 h 446"/>
                    <a:gd name="T62" fmla="*/ 31 w 137"/>
                    <a:gd name="T63" fmla="*/ 446 h 446"/>
                    <a:gd name="T64" fmla="*/ 24 w 137"/>
                    <a:gd name="T65" fmla="*/ 444 h 446"/>
                    <a:gd name="T66" fmla="*/ 18 w 137"/>
                    <a:gd name="T67" fmla="*/ 440 h 446"/>
                    <a:gd name="T68" fmla="*/ 15 w 137"/>
                    <a:gd name="T69" fmla="*/ 435 h 446"/>
                    <a:gd name="T70" fmla="*/ 10 w 137"/>
                    <a:gd name="T71" fmla="*/ 427 h 446"/>
                    <a:gd name="T72" fmla="*/ 7 w 137"/>
                    <a:gd name="T73" fmla="*/ 420 h 446"/>
                    <a:gd name="T74" fmla="*/ 5 w 137"/>
                    <a:gd name="T75" fmla="*/ 414 h 446"/>
                    <a:gd name="T76" fmla="*/ 3 w 137"/>
                    <a:gd name="T77" fmla="*/ 409 h 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37" h="446">
                      <a:moveTo>
                        <a:pt x="3" y="409"/>
                      </a:moveTo>
                      <a:lnTo>
                        <a:pt x="0" y="358"/>
                      </a:lnTo>
                      <a:lnTo>
                        <a:pt x="1" y="308"/>
                      </a:lnTo>
                      <a:lnTo>
                        <a:pt x="5" y="259"/>
                      </a:lnTo>
                      <a:lnTo>
                        <a:pt x="13" y="211"/>
                      </a:lnTo>
                      <a:lnTo>
                        <a:pt x="22" y="163"/>
                      </a:lnTo>
                      <a:lnTo>
                        <a:pt x="36" y="117"/>
                      </a:lnTo>
                      <a:lnTo>
                        <a:pt x="54" y="72"/>
                      </a:lnTo>
                      <a:lnTo>
                        <a:pt x="75" y="29"/>
                      </a:lnTo>
                      <a:lnTo>
                        <a:pt x="78" y="21"/>
                      </a:lnTo>
                      <a:lnTo>
                        <a:pt x="85" y="15"/>
                      </a:lnTo>
                      <a:lnTo>
                        <a:pt x="90" y="8"/>
                      </a:lnTo>
                      <a:lnTo>
                        <a:pt x="97" y="5"/>
                      </a:lnTo>
                      <a:lnTo>
                        <a:pt x="104" y="2"/>
                      </a:lnTo>
                      <a:lnTo>
                        <a:pt x="112" y="0"/>
                      </a:lnTo>
                      <a:lnTo>
                        <a:pt x="121" y="0"/>
                      </a:lnTo>
                      <a:lnTo>
                        <a:pt x="130" y="1"/>
                      </a:lnTo>
                      <a:lnTo>
                        <a:pt x="135" y="7"/>
                      </a:lnTo>
                      <a:lnTo>
                        <a:pt x="137" y="17"/>
                      </a:lnTo>
                      <a:lnTo>
                        <a:pt x="136" y="25"/>
                      </a:lnTo>
                      <a:lnTo>
                        <a:pt x="134" y="33"/>
                      </a:lnTo>
                      <a:lnTo>
                        <a:pt x="61" y="143"/>
                      </a:lnTo>
                      <a:lnTo>
                        <a:pt x="30" y="288"/>
                      </a:lnTo>
                      <a:lnTo>
                        <a:pt x="30" y="309"/>
                      </a:lnTo>
                      <a:lnTo>
                        <a:pt x="34" y="329"/>
                      </a:lnTo>
                      <a:lnTo>
                        <a:pt x="41" y="349"/>
                      </a:lnTo>
                      <a:lnTo>
                        <a:pt x="47" y="370"/>
                      </a:lnTo>
                      <a:lnTo>
                        <a:pt x="51" y="389"/>
                      </a:lnTo>
                      <a:lnTo>
                        <a:pt x="53" y="409"/>
                      </a:lnTo>
                      <a:lnTo>
                        <a:pt x="49" y="427"/>
                      </a:lnTo>
                      <a:lnTo>
                        <a:pt x="41" y="446"/>
                      </a:lnTo>
                      <a:lnTo>
                        <a:pt x="31" y="446"/>
                      </a:lnTo>
                      <a:lnTo>
                        <a:pt x="24" y="444"/>
                      </a:lnTo>
                      <a:lnTo>
                        <a:pt x="18" y="440"/>
                      </a:lnTo>
                      <a:lnTo>
                        <a:pt x="15" y="435"/>
                      </a:lnTo>
                      <a:lnTo>
                        <a:pt x="10" y="427"/>
                      </a:lnTo>
                      <a:lnTo>
                        <a:pt x="7" y="420"/>
                      </a:lnTo>
                      <a:lnTo>
                        <a:pt x="5" y="414"/>
                      </a:lnTo>
                      <a:lnTo>
                        <a:pt x="3" y="409"/>
                      </a:ln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Freeform 214"/>
                <p:cNvSpPr>
                  <a:spLocks/>
                </p:cNvSpPr>
                <p:nvPr/>
              </p:nvSpPr>
              <p:spPr bwMode="auto">
                <a:xfrm>
                  <a:off x="4841" y="3247"/>
                  <a:ext cx="4" cy="4"/>
                </a:xfrm>
                <a:custGeom>
                  <a:avLst/>
                  <a:gdLst>
                    <a:gd name="T0" fmla="*/ 0 w 18"/>
                    <a:gd name="T1" fmla="*/ 13 h 16"/>
                    <a:gd name="T2" fmla="*/ 0 w 18"/>
                    <a:gd name="T3" fmla="*/ 8 h 16"/>
                    <a:gd name="T4" fmla="*/ 4 w 18"/>
                    <a:gd name="T5" fmla="*/ 5 h 16"/>
                    <a:gd name="T6" fmla="*/ 10 w 18"/>
                    <a:gd name="T7" fmla="*/ 2 h 16"/>
                    <a:gd name="T8" fmla="*/ 17 w 18"/>
                    <a:gd name="T9" fmla="*/ 0 h 16"/>
                    <a:gd name="T10" fmla="*/ 18 w 18"/>
                    <a:gd name="T11" fmla="*/ 7 h 16"/>
                    <a:gd name="T12" fmla="*/ 14 w 18"/>
                    <a:gd name="T13" fmla="*/ 14 h 16"/>
                    <a:gd name="T14" fmla="*/ 7 w 18"/>
                    <a:gd name="T15" fmla="*/ 16 h 16"/>
                    <a:gd name="T16" fmla="*/ 0 w 18"/>
                    <a:gd name="T17" fmla="*/ 1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16">
                      <a:moveTo>
                        <a:pt x="0" y="13"/>
                      </a:moveTo>
                      <a:lnTo>
                        <a:pt x="0" y="8"/>
                      </a:lnTo>
                      <a:lnTo>
                        <a:pt x="4" y="5"/>
                      </a:lnTo>
                      <a:lnTo>
                        <a:pt x="10" y="2"/>
                      </a:lnTo>
                      <a:lnTo>
                        <a:pt x="17" y="0"/>
                      </a:lnTo>
                      <a:lnTo>
                        <a:pt x="18" y="7"/>
                      </a:lnTo>
                      <a:lnTo>
                        <a:pt x="14" y="14"/>
                      </a:lnTo>
                      <a:lnTo>
                        <a:pt x="7" y="16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FF8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7" name="Freeform 215"/>
                <p:cNvSpPr>
                  <a:spLocks/>
                </p:cNvSpPr>
                <p:nvPr/>
              </p:nvSpPr>
              <p:spPr bwMode="auto">
                <a:xfrm>
                  <a:off x="4627" y="3248"/>
                  <a:ext cx="5" cy="4"/>
                </a:xfrm>
                <a:custGeom>
                  <a:avLst/>
                  <a:gdLst>
                    <a:gd name="T0" fmla="*/ 0 w 20"/>
                    <a:gd name="T1" fmla="*/ 10 h 14"/>
                    <a:gd name="T2" fmla="*/ 1 w 20"/>
                    <a:gd name="T3" fmla="*/ 5 h 14"/>
                    <a:gd name="T4" fmla="*/ 6 w 20"/>
                    <a:gd name="T5" fmla="*/ 2 h 14"/>
                    <a:gd name="T6" fmla="*/ 12 w 20"/>
                    <a:gd name="T7" fmla="*/ 0 h 14"/>
                    <a:gd name="T8" fmla="*/ 20 w 20"/>
                    <a:gd name="T9" fmla="*/ 0 h 14"/>
                    <a:gd name="T10" fmla="*/ 19 w 20"/>
                    <a:gd name="T11" fmla="*/ 8 h 14"/>
                    <a:gd name="T12" fmla="*/ 14 w 20"/>
                    <a:gd name="T13" fmla="*/ 14 h 14"/>
                    <a:gd name="T14" fmla="*/ 6 w 20"/>
                    <a:gd name="T15" fmla="*/ 14 h 14"/>
                    <a:gd name="T16" fmla="*/ 0 w 20"/>
                    <a:gd name="T17" fmla="*/ 1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14">
                      <a:moveTo>
                        <a:pt x="0" y="10"/>
                      </a:moveTo>
                      <a:lnTo>
                        <a:pt x="1" y="5"/>
                      </a:lnTo>
                      <a:lnTo>
                        <a:pt x="6" y="2"/>
                      </a:lnTo>
                      <a:lnTo>
                        <a:pt x="12" y="0"/>
                      </a:lnTo>
                      <a:lnTo>
                        <a:pt x="20" y="0"/>
                      </a:lnTo>
                      <a:lnTo>
                        <a:pt x="19" y="8"/>
                      </a:lnTo>
                      <a:lnTo>
                        <a:pt x="14" y="14"/>
                      </a:lnTo>
                      <a:lnTo>
                        <a:pt x="6" y="14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8" name="Freeform 216"/>
                <p:cNvSpPr>
                  <a:spLocks/>
                </p:cNvSpPr>
                <p:nvPr/>
              </p:nvSpPr>
              <p:spPr bwMode="auto">
                <a:xfrm>
                  <a:off x="4828" y="3246"/>
                  <a:ext cx="4" cy="5"/>
                </a:xfrm>
                <a:custGeom>
                  <a:avLst/>
                  <a:gdLst>
                    <a:gd name="T0" fmla="*/ 0 w 17"/>
                    <a:gd name="T1" fmla="*/ 10 h 16"/>
                    <a:gd name="T2" fmla="*/ 12 w 17"/>
                    <a:gd name="T3" fmla="*/ 0 h 16"/>
                    <a:gd name="T4" fmla="*/ 13 w 17"/>
                    <a:gd name="T5" fmla="*/ 5 h 16"/>
                    <a:gd name="T6" fmla="*/ 16 w 17"/>
                    <a:gd name="T7" fmla="*/ 10 h 16"/>
                    <a:gd name="T8" fmla="*/ 17 w 17"/>
                    <a:gd name="T9" fmla="*/ 14 h 16"/>
                    <a:gd name="T10" fmla="*/ 12 w 17"/>
                    <a:gd name="T11" fmla="*/ 16 h 16"/>
                    <a:gd name="T12" fmla="*/ 6 w 17"/>
                    <a:gd name="T13" fmla="*/ 15 h 16"/>
                    <a:gd name="T14" fmla="*/ 0 w 17"/>
                    <a:gd name="T15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16">
                      <a:moveTo>
                        <a:pt x="0" y="10"/>
                      </a:moveTo>
                      <a:lnTo>
                        <a:pt x="12" y="0"/>
                      </a:lnTo>
                      <a:lnTo>
                        <a:pt x="13" y="5"/>
                      </a:lnTo>
                      <a:lnTo>
                        <a:pt x="16" y="10"/>
                      </a:lnTo>
                      <a:lnTo>
                        <a:pt x="17" y="14"/>
                      </a:lnTo>
                      <a:lnTo>
                        <a:pt x="12" y="16"/>
                      </a:lnTo>
                      <a:lnTo>
                        <a:pt x="6" y="15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FF8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217"/>
                <p:cNvSpPr>
                  <a:spLocks/>
                </p:cNvSpPr>
                <p:nvPr/>
              </p:nvSpPr>
              <p:spPr bwMode="auto">
                <a:xfrm>
                  <a:off x="4611" y="3244"/>
                  <a:ext cx="7" cy="7"/>
                </a:xfrm>
                <a:custGeom>
                  <a:avLst/>
                  <a:gdLst>
                    <a:gd name="T0" fmla="*/ 0 w 31"/>
                    <a:gd name="T1" fmla="*/ 7 h 27"/>
                    <a:gd name="T2" fmla="*/ 10 w 31"/>
                    <a:gd name="T3" fmla="*/ 3 h 27"/>
                    <a:gd name="T4" fmla="*/ 21 w 31"/>
                    <a:gd name="T5" fmla="*/ 0 h 27"/>
                    <a:gd name="T6" fmla="*/ 31 w 31"/>
                    <a:gd name="T7" fmla="*/ 17 h 27"/>
                    <a:gd name="T8" fmla="*/ 25 w 31"/>
                    <a:gd name="T9" fmla="*/ 20 h 27"/>
                    <a:gd name="T10" fmla="*/ 19 w 31"/>
                    <a:gd name="T11" fmla="*/ 23 h 27"/>
                    <a:gd name="T12" fmla="*/ 12 w 31"/>
                    <a:gd name="T13" fmla="*/ 24 h 27"/>
                    <a:gd name="T14" fmla="*/ 7 w 31"/>
                    <a:gd name="T15" fmla="*/ 27 h 27"/>
                    <a:gd name="T16" fmla="*/ 4 w 31"/>
                    <a:gd name="T17" fmla="*/ 22 h 27"/>
                    <a:gd name="T18" fmla="*/ 2 w 31"/>
                    <a:gd name="T19" fmla="*/ 18 h 27"/>
                    <a:gd name="T20" fmla="*/ 0 w 31"/>
                    <a:gd name="T21" fmla="*/ 13 h 27"/>
                    <a:gd name="T22" fmla="*/ 0 w 31"/>
                    <a:gd name="T23" fmla="*/ 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1" h="27">
                      <a:moveTo>
                        <a:pt x="0" y="7"/>
                      </a:moveTo>
                      <a:lnTo>
                        <a:pt x="10" y="3"/>
                      </a:lnTo>
                      <a:lnTo>
                        <a:pt x="21" y="0"/>
                      </a:lnTo>
                      <a:lnTo>
                        <a:pt x="31" y="17"/>
                      </a:lnTo>
                      <a:lnTo>
                        <a:pt x="25" y="20"/>
                      </a:lnTo>
                      <a:lnTo>
                        <a:pt x="19" y="23"/>
                      </a:lnTo>
                      <a:lnTo>
                        <a:pt x="12" y="24"/>
                      </a:lnTo>
                      <a:lnTo>
                        <a:pt x="7" y="27"/>
                      </a:lnTo>
                      <a:lnTo>
                        <a:pt x="4" y="22"/>
                      </a:lnTo>
                      <a:lnTo>
                        <a:pt x="2" y="18"/>
                      </a:lnTo>
                      <a:lnTo>
                        <a:pt x="0" y="13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218"/>
                <p:cNvSpPr>
                  <a:spLocks/>
                </p:cNvSpPr>
                <p:nvPr/>
              </p:nvSpPr>
              <p:spPr bwMode="auto">
                <a:xfrm>
                  <a:off x="4812" y="3242"/>
                  <a:ext cx="6" cy="6"/>
                </a:xfrm>
                <a:custGeom>
                  <a:avLst/>
                  <a:gdLst>
                    <a:gd name="T0" fmla="*/ 0 w 25"/>
                    <a:gd name="T1" fmla="*/ 13 h 23"/>
                    <a:gd name="T2" fmla="*/ 0 w 25"/>
                    <a:gd name="T3" fmla="*/ 0 h 23"/>
                    <a:gd name="T4" fmla="*/ 7 w 25"/>
                    <a:gd name="T5" fmla="*/ 0 h 23"/>
                    <a:gd name="T6" fmla="*/ 14 w 25"/>
                    <a:gd name="T7" fmla="*/ 3 h 23"/>
                    <a:gd name="T8" fmla="*/ 20 w 25"/>
                    <a:gd name="T9" fmla="*/ 7 h 23"/>
                    <a:gd name="T10" fmla="*/ 25 w 25"/>
                    <a:gd name="T11" fmla="*/ 13 h 23"/>
                    <a:gd name="T12" fmla="*/ 20 w 25"/>
                    <a:gd name="T13" fmla="*/ 20 h 23"/>
                    <a:gd name="T14" fmla="*/ 13 w 25"/>
                    <a:gd name="T15" fmla="*/ 23 h 23"/>
                    <a:gd name="T16" fmla="*/ 5 w 25"/>
                    <a:gd name="T17" fmla="*/ 20 h 23"/>
                    <a:gd name="T18" fmla="*/ 0 w 25"/>
                    <a:gd name="T19" fmla="*/ 1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" h="23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14" y="3"/>
                      </a:lnTo>
                      <a:lnTo>
                        <a:pt x="20" y="7"/>
                      </a:lnTo>
                      <a:lnTo>
                        <a:pt x="25" y="13"/>
                      </a:lnTo>
                      <a:lnTo>
                        <a:pt x="20" y="20"/>
                      </a:lnTo>
                      <a:lnTo>
                        <a:pt x="13" y="23"/>
                      </a:lnTo>
                      <a:lnTo>
                        <a:pt x="5" y="2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FF8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219"/>
                <p:cNvSpPr>
                  <a:spLocks/>
                </p:cNvSpPr>
                <p:nvPr/>
              </p:nvSpPr>
              <p:spPr bwMode="auto">
                <a:xfrm>
                  <a:off x="5105" y="3242"/>
                  <a:ext cx="7" cy="5"/>
                </a:xfrm>
                <a:custGeom>
                  <a:avLst/>
                  <a:gdLst>
                    <a:gd name="T0" fmla="*/ 2 w 29"/>
                    <a:gd name="T1" fmla="*/ 20 h 20"/>
                    <a:gd name="T2" fmla="*/ 0 w 29"/>
                    <a:gd name="T3" fmla="*/ 13 h 20"/>
                    <a:gd name="T4" fmla="*/ 1 w 29"/>
                    <a:gd name="T5" fmla="*/ 9 h 20"/>
                    <a:gd name="T6" fmla="*/ 4 w 29"/>
                    <a:gd name="T7" fmla="*/ 5 h 20"/>
                    <a:gd name="T8" fmla="*/ 10 w 29"/>
                    <a:gd name="T9" fmla="*/ 4 h 20"/>
                    <a:gd name="T10" fmla="*/ 15 w 29"/>
                    <a:gd name="T11" fmla="*/ 3 h 20"/>
                    <a:gd name="T12" fmla="*/ 20 w 29"/>
                    <a:gd name="T13" fmla="*/ 2 h 20"/>
                    <a:gd name="T14" fmla="*/ 25 w 29"/>
                    <a:gd name="T15" fmla="*/ 1 h 20"/>
                    <a:gd name="T16" fmla="*/ 29 w 29"/>
                    <a:gd name="T17" fmla="*/ 0 h 20"/>
                    <a:gd name="T18" fmla="*/ 29 w 29"/>
                    <a:gd name="T19" fmla="*/ 6 h 20"/>
                    <a:gd name="T20" fmla="*/ 29 w 29"/>
                    <a:gd name="T21" fmla="*/ 11 h 20"/>
                    <a:gd name="T22" fmla="*/ 26 w 29"/>
                    <a:gd name="T23" fmla="*/ 14 h 20"/>
                    <a:gd name="T24" fmla="*/ 23 w 29"/>
                    <a:gd name="T25" fmla="*/ 17 h 20"/>
                    <a:gd name="T26" fmla="*/ 17 w 29"/>
                    <a:gd name="T27" fmla="*/ 18 h 20"/>
                    <a:gd name="T28" fmla="*/ 12 w 29"/>
                    <a:gd name="T29" fmla="*/ 19 h 20"/>
                    <a:gd name="T30" fmla="*/ 7 w 29"/>
                    <a:gd name="T31" fmla="*/ 19 h 20"/>
                    <a:gd name="T32" fmla="*/ 2 w 29"/>
                    <a:gd name="T33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0">
                      <a:moveTo>
                        <a:pt x="2" y="20"/>
                      </a:moveTo>
                      <a:lnTo>
                        <a:pt x="0" y="13"/>
                      </a:lnTo>
                      <a:lnTo>
                        <a:pt x="1" y="9"/>
                      </a:lnTo>
                      <a:lnTo>
                        <a:pt x="4" y="5"/>
                      </a:lnTo>
                      <a:lnTo>
                        <a:pt x="10" y="4"/>
                      </a:lnTo>
                      <a:lnTo>
                        <a:pt x="15" y="3"/>
                      </a:lnTo>
                      <a:lnTo>
                        <a:pt x="20" y="2"/>
                      </a:lnTo>
                      <a:lnTo>
                        <a:pt x="25" y="1"/>
                      </a:lnTo>
                      <a:lnTo>
                        <a:pt x="29" y="0"/>
                      </a:lnTo>
                      <a:lnTo>
                        <a:pt x="29" y="6"/>
                      </a:lnTo>
                      <a:lnTo>
                        <a:pt x="29" y="11"/>
                      </a:lnTo>
                      <a:lnTo>
                        <a:pt x="26" y="14"/>
                      </a:lnTo>
                      <a:lnTo>
                        <a:pt x="23" y="17"/>
                      </a:lnTo>
                      <a:lnTo>
                        <a:pt x="17" y="18"/>
                      </a:lnTo>
                      <a:lnTo>
                        <a:pt x="12" y="19"/>
                      </a:lnTo>
                      <a:lnTo>
                        <a:pt x="7" y="19"/>
                      </a:lnTo>
                      <a:lnTo>
                        <a:pt x="2" y="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2" name="Freeform 220"/>
                <p:cNvSpPr>
                  <a:spLocks/>
                </p:cNvSpPr>
                <p:nvPr/>
              </p:nvSpPr>
              <p:spPr bwMode="auto">
                <a:xfrm>
                  <a:off x="4940" y="3240"/>
                  <a:ext cx="9" cy="5"/>
                </a:xfrm>
                <a:custGeom>
                  <a:avLst/>
                  <a:gdLst>
                    <a:gd name="T0" fmla="*/ 5 w 33"/>
                    <a:gd name="T1" fmla="*/ 0 h 21"/>
                    <a:gd name="T2" fmla="*/ 33 w 33"/>
                    <a:gd name="T3" fmla="*/ 8 h 21"/>
                    <a:gd name="T4" fmla="*/ 25 w 33"/>
                    <a:gd name="T5" fmla="*/ 21 h 21"/>
                    <a:gd name="T6" fmla="*/ 20 w 33"/>
                    <a:gd name="T7" fmla="*/ 20 h 21"/>
                    <a:gd name="T8" fmla="*/ 15 w 33"/>
                    <a:gd name="T9" fmla="*/ 19 h 21"/>
                    <a:gd name="T10" fmla="*/ 10 w 33"/>
                    <a:gd name="T11" fmla="*/ 17 h 21"/>
                    <a:gd name="T12" fmla="*/ 6 w 33"/>
                    <a:gd name="T13" fmla="*/ 15 h 21"/>
                    <a:gd name="T14" fmla="*/ 0 w 33"/>
                    <a:gd name="T15" fmla="*/ 9 h 21"/>
                    <a:gd name="T16" fmla="*/ 5 w 33"/>
                    <a:gd name="T17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" h="21">
                      <a:moveTo>
                        <a:pt x="5" y="0"/>
                      </a:moveTo>
                      <a:lnTo>
                        <a:pt x="33" y="8"/>
                      </a:lnTo>
                      <a:lnTo>
                        <a:pt x="25" y="21"/>
                      </a:lnTo>
                      <a:lnTo>
                        <a:pt x="20" y="20"/>
                      </a:lnTo>
                      <a:lnTo>
                        <a:pt x="15" y="19"/>
                      </a:lnTo>
                      <a:lnTo>
                        <a:pt x="10" y="17"/>
                      </a:lnTo>
                      <a:lnTo>
                        <a:pt x="6" y="15"/>
                      </a:lnTo>
                      <a:lnTo>
                        <a:pt x="0" y="9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221"/>
                <p:cNvSpPr>
                  <a:spLocks/>
                </p:cNvSpPr>
                <p:nvPr/>
              </p:nvSpPr>
              <p:spPr bwMode="auto">
                <a:xfrm>
                  <a:off x="4831" y="3240"/>
                  <a:ext cx="7" cy="5"/>
                </a:xfrm>
                <a:custGeom>
                  <a:avLst/>
                  <a:gdLst>
                    <a:gd name="T0" fmla="*/ 0 w 27"/>
                    <a:gd name="T1" fmla="*/ 0 h 21"/>
                    <a:gd name="T2" fmla="*/ 27 w 27"/>
                    <a:gd name="T3" fmla="*/ 0 h 21"/>
                    <a:gd name="T4" fmla="*/ 27 w 27"/>
                    <a:gd name="T5" fmla="*/ 11 h 21"/>
                    <a:gd name="T6" fmla="*/ 24 w 27"/>
                    <a:gd name="T7" fmla="*/ 21 h 21"/>
                    <a:gd name="T8" fmla="*/ 16 w 27"/>
                    <a:gd name="T9" fmla="*/ 18 h 21"/>
                    <a:gd name="T10" fmla="*/ 10 w 27"/>
                    <a:gd name="T11" fmla="*/ 12 h 21"/>
                    <a:gd name="T12" fmla="*/ 4 w 27"/>
                    <a:gd name="T13" fmla="*/ 5 h 21"/>
                    <a:gd name="T14" fmla="*/ 0 w 27"/>
                    <a:gd name="T1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" h="21">
                      <a:moveTo>
                        <a:pt x="0" y="0"/>
                      </a:moveTo>
                      <a:lnTo>
                        <a:pt x="27" y="0"/>
                      </a:lnTo>
                      <a:lnTo>
                        <a:pt x="27" y="11"/>
                      </a:lnTo>
                      <a:lnTo>
                        <a:pt x="24" y="21"/>
                      </a:lnTo>
                      <a:lnTo>
                        <a:pt x="16" y="18"/>
                      </a:lnTo>
                      <a:lnTo>
                        <a:pt x="10" y="12"/>
                      </a:lnTo>
                      <a:lnTo>
                        <a:pt x="4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8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222"/>
                <p:cNvSpPr>
                  <a:spLocks/>
                </p:cNvSpPr>
                <p:nvPr/>
              </p:nvSpPr>
              <p:spPr bwMode="auto">
                <a:xfrm>
                  <a:off x="4820" y="3240"/>
                  <a:ext cx="5" cy="5"/>
                </a:xfrm>
                <a:custGeom>
                  <a:avLst/>
                  <a:gdLst>
                    <a:gd name="T0" fmla="*/ 0 w 20"/>
                    <a:gd name="T1" fmla="*/ 5 h 22"/>
                    <a:gd name="T2" fmla="*/ 7 w 20"/>
                    <a:gd name="T3" fmla="*/ 0 h 22"/>
                    <a:gd name="T4" fmla="*/ 17 w 20"/>
                    <a:gd name="T5" fmla="*/ 1 h 22"/>
                    <a:gd name="T6" fmla="*/ 18 w 20"/>
                    <a:gd name="T7" fmla="*/ 5 h 22"/>
                    <a:gd name="T8" fmla="*/ 20 w 20"/>
                    <a:gd name="T9" fmla="*/ 12 h 22"/>
                    <a:gd name="T10" fmla="*/ 18 w 20"/>
                    <a:gd name="T11" fmla="*/ 17 h 22"/>
                    <a:gd name="T12" fmla="*/ 14 w 20"/>
                    <a:gd name="T13" fmla="*/ 22 h 22"/>
                    <a:gd name="T14" fmla="*/ 0 w 20"/>
                    <a:gd name="T15" fmla="*/ 5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" h="22">
                      <a:moveTo>
                        <a:pt x="0" y="5"/>
                      </a:moveTo>
                      <a:lnTo>
                        <a:pt x="7" y="0"/>
                      </a:lnTo>
                      <a:lnTo>
                        <a:pt x="17" y="1"/>
                      </a:lnTo>
                      <a:lnTo>
                        <a:pt x="18" y="5"/>
                      </a:lnTo>
                      <a:lnTo>
                        <a:pt x="20" y="12"/>
                      </a:lnTo>
                      <a:lnTo>
                        <a:pt x="18" y="17"/>
                      </a:lnTo>
                      <a:lnTo>
                        <a:pt x="14" y="22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FF8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223"/>
                <p:cNvSpPr>
                  <a:spLocks/>
                </p:cNvSpPr>
                <p:nvPr/>
              </p:nvSpPr>
              <p:spPr bwMode="auto">
                <a:xfrm>
                  <a:off x="4556" y="3238"/>
                  <a:ext cx="8" cy="8"/>
                </a:xfrm>
                <a:custGeom>
                  <a:avLst/>
                  <a:gdLst>
                    <a:gd name="T0" fmla="*/ 3 w 34"/>
                    <a:gd name="T1" fmla="*/ 16 h 30"/>
                    <a:gd name="T2" fmla="*/ 2 w 34"/>
                    <a:gd name="T3" fmla="*/ 12 h 30"/>
                    <a:gd name="T4" fmla="*/ 0 w 34"/>
                    <a:gd name="T5" fmla="*/ 8 h 30"/>
                    <a:gd name="T6" fmla="*/ 8 w 34"/>
                    <a:gd name="T7" fmla="*/ 2 h 30"/>
                    <a:gd name="T8" fmla="*/ 17 w 34"/>
                    <a:gd name="T9" fmla="*/ 0 h 30"/>
                    <a:gd name="T10" fmla="*/ 25 w 34"/>
                    <a:gd name="T11" fmla="*/ 0 h 30"/>
                    <a:gd name="T12" fmla="*/ 34 w 34"/>
                    <a:gd name="T13" fmla="*/ 1 h 30"/>
                    <a:gd name="T14" fmla="*/ 30 w 34"/>
                    <a:gd name="T15" fmla="*/ 3 h 30"/>
                    <a:gd name="T16" fmla="*/ 30 w 34"/>
                    <a:gd name="T17" fmla="*/ 8 h 30"/>
                    <a:gd name="T18" fmla="*/ 29 w 34"/>
                    <a:gd name="T19" fmla="*/ 14 h 30"/>
                    <a:gd name="T20" fmla="*/ 30 w 34"/>
                    <a:gd name="T21" fmla="*/ 20 h 30"/>
                    <a:gd name="T22" fmla="*/ 29 w 34"/>
                    <a:gd name="T23" fmla="*/ 24 h 30"/>
                    <a:gd name="T24" fmla="*/ 27 w 34"/>
                    <a:gd name="T25" fmla="*/ 28 h 30"/>
                    <a:gd name="T26" fmla="*/ 23 w 34"/>
                    <a:gd name="T27" fmla="*/ 29 h 30"/>
                    <a:gd name="T28" fmla="*/ 17 w 34"/>
                    <a:gd name="T29" fmla="*/ 29 h 30"/>
                    <a:gd name="T30" fmla="*/ 10 w 34"/>
                    <a:gd name="T31" fmla="*/ 30 h 30"/>
                    <a:gd name="T32" fmla="*/ 6 w 34"/>
                    <a:gd name="T33" fmla="*/ 28 h 30"/>
                    <a:gd name="T34" fmla="*/ 3 w 34"/>
                    <a:gd name="T35" fmla="*/ 23 h 30"/>
                    <a:gd name="T36" fmla="*/ 3 w 34"/>
                    <a:gd name="T37" fmla="*/ 1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4" h="30">
                      <a:moveTo>
                        <a:pt x="3" y="16"/>
                      </a:moveTo>
                      <a:lnTo>
                        <a:pt x="2" y="12"/>
                      </a:lnTo>
                      <a:lnTo>
                        <a:pt x="0" y="8"/>
                      </a:lnTo>
                      <a:lnTo>
                        <a:pt x="8" y="2"/>
                      </a:lnTo>
                      <a:lnTo>
                        <a:pt x="17" y="0"/>
                      </a:lnTo>
                      <a:lnTo>
                        <a:pt x="25" y="0"/>
                      </a:lnTo>
                      <a:lnTo>
                        <a:pt x="34" y="1"/>
                      </a:lnTo>
                      <a:lnTo>
                        <a:pt x="30" y="3"/>
                      </a:lnTo>
                      <a:lnTo>
                        <a:pt x="30" y="8"/>
                      </a:lnTo>
                      <a:lnTo>
                        <a:pt x="29" y="14"/>
                      </a:lnTo>
                      <a:lnTo>
                        <a:pt x="30" y="20"/>
                      </a:lnTo>
                      <a:lnTo>
                        <a:pt x="29" y="24"/>
                      </a:lnTo>
                      <a:lnTo>
                        <a:pt x="27" y="28"/>
                      </a:lnTo>
                      <a:lnTo>
                        <a:pt x="23" y="29"/>
                      </a:lnTo>
                      <a:lnTo>
                        <a:pt x="17" y="29"/>
                      </a:lnTo>
                      <a:lnTo>
                        <a:pt x="10" y="30"/>
                      </a:lnTo>
                      <a:lnTo>
                        <a:pt x="6" y="28"/>
                      </a:lnTo>
                      <a:lnTo>
                        <a:pt x="3" y="23"/>
                      </a:lnTo>
                      <a:lnTo>
                        <a:pt x="3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6" name="Freeform 224"/>
                <p:cNvSpPr>
                  <a:spLocks/>
                </p:cNvSpPr>
                <p:nvPr/>
              </p:nvSpPr>
              <p:spPr bwMode="auto">
                <a:xfrm>
                  <a:off x="4703" y="3241"/>
                  <a:ext cx="9" cy="4"/>
                </a:xfrm>
                <a:custGeom>
                  <a:avLst/>
                  <a:gdLst>
                    <a:gd name="T0" fmla="*/ 0 w 35"/>
                    <a:gd name="T1" fmla="*/ 10 h 14"/>
                    <a:gd name="T2" fmla="*/ 3 w 35"/>
                    <a:gd name="T3" fmla="*/ 6 h 14"/>
                    <a:gd name="T4" fmla="*/ 10 w 35"/>
                    <a:gd name="T5" fmla="*/ 4 h 14"/>
                    <a:gd name="T6" fmla="*/ 18 w 35"/>
                    <a:gd name="T7" fmla="*/ 2 h 14"/>
                    <a:gd name="T8" fmla="*/ 28 w 35"/>
                    <a:gd name="T9" fmla="*/ 0 h 14"/>
                    <a:gd name="T10" fmla="*/ 35 w 35"/>
                    <a:gd name="T11" fmla="*/ 10 h 14"/>
                    <a:gd name="T12" fmla="*/ 27 w 35"/>
                    <a:gd name="T13" fmla="*/ 11 h 14"/>
                    <a:gd name="T14" fmla="*/ 18 w 35"/>
                    <a:gd name="T15" fmla="*/ 14 h 14"/>
                    <a:gd name="T16" fmla="*/ 8 w 35"/>
                    <a:gd name="T17" fmla="*/ 14 h 14"/>
                    <a:gd name="T18" fmla="*/ 0 w 35"/>
                    <a:gd name="T19" fmla="*/ 1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5" h="14">
                      <a:moveTo>
                        <a:pt x="0" y="10"/>
                      </a:moveTo>
                      <a:lnTo>
                        <a:pt x="3" y="6"/>
                      </a:lnTo>
                      <a:lnTo>
                        <a:pt x="10" y="4"/>
                      </a:lnTo>
                      <a:lnTo>
                        <a:pt x="18" y="2"/>
                      </a:lnTo>
                      <a:lnTo>
                        <a:pt x="28" y="0"/>
                      </a:lnTo>
                      <a:lnTo>
                        <a:pt x="35" y="10"/>
                      </a:lnTo>
                      <a:lnTo>
                        <a:pt x="27" y="11"/>
                      </a:lnTo>
                      <a:lnTo>
                        <a:pt x="18" y="14"/>
                      </a:lnTo>
                      <a:lnTo>
                        <a:pt x="8" y="14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25"/>
                <p:cNvSpPr>
                  <a:spLocks/>
                </p:cNvSpPr>
                <p:nvPr/>
              </p:nvSpPr>
              <p:spPr bwMode="auto">
                <a:xfrm>
                  <a:off x="4853" y="3240"/>
                  <a:ext cx="6" cy="4"/>
                </a:xfrm>
                <a:custGeom>
                  <a:avLst/>
                  <a:gdLst>
                    <a:gd name="T0" fmla="*/ 3 w 24"/>
                    <a:gd name="T1" fmla="*/ 11 h 17"/>
                    <a:gd name="T2" fmla="*/ 0 w 24"/>
                    <a:gd name="T3" fmla="*/ 4 h 17"/>
                    <a:gd name="T4" fmla="*/ 4 w 24"/>
                    <a:gd name="T5" fmla="*/ 1 h 17"/>
                    <a:gd name="T6" fmla="*/ 9 w 24"/>
                    <a:gd name="T7" fmla="*/ 0 h 17"/>
                    <a:gd name="T8" fmla="*/ 16 w 24"/>
                    <a:gd name="T9" fmla="*/ 0 h 17"/>
                    <a:gd name="T10" fmla="*/ 23 w 24"/>
                    <a:gd name="T11" fmla="*/ 0 h 17"/>
                    <a:gd name="T12" fmla="*/ 23 w 24"/>
                    <a:gd name="T13" fmla="*/ 5 h 17"/>
                    <a:gd name="T14" fmla="*/ 24 w 24"/>
                    <a:gd name="T15" fmla="*/ 11 h 17"/>
                    <a:gd name="T16" fmla="*/ 22 w 24"/>
                    <a:gd name="T17" fmla="*/ 15 h 17"/>
                    <a:gd name="T18" fmla="*/ 16 w 24"/>
                    <a:gd name="T19" fmla="*/ 17 h 17"/>
                    <a:gd name="T20" fmla="*/ 9 w 24"/>
                    <a:gd name="T21" fmla="*/ 16 h 17"/>
                    <a:gd name="T22" fmla="*/ 3 w 24"/>
                    <a:gd name="T23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" h="17">
                      <a:moveTo>
                        <a:pt x="3" y="11"/>
                      </a:moveTo>
                      <a:lnTo>
                        <a:pt x="0" y="4"/>
                      </a:lnTo>
                      <a:lnTo>
                        <a:pt x="4" y="1"/>
                      </a:lnTo>
                      <a:lnTo>
                        <a:pt x="9" y="0"/>
                      </a:lnTo>
                      <a:lnTo>
                        <a:pt x="16" y="0"/>
                      </a:lnTo>
                      <a:lnTo>
                        <a:pt x="23" y="0"/>
                      </a:lnTo>
                      <a:lnTo>
                        <a:pt x="23" y="5"/>
                      </a:lnTo>
                      <a:lnTo>
                        <a:pt x="24" y="11"/>
                      </a:lnTo>
                      <a:lnTo>
                        <a:pt x="22" y="15"/>
                      </a:lnTo>
                      <a:lnTo>
                        <a:pt x="16" y="17"/>
                      </a:lnTo>
                      <a:lnTo>
                        <a:pt x="9" y="16"/>
                      </a:lnTo>
                      <a:lnTo>
                        <a:pt x="3" y="11"/>
                      </a:lnTo>
                      <a:close/>
                    </a:path>
                  </a:pathLst>
                </a:custGeom>
                <a:solidFill>
                  <a:srgbClr val="FF8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226"/>
                <p:cNvSpPr>
                  <a:spLocks/>
                </p:cNvSpPr>
                <p:nvPr/>
              </p:nvSpPr>
              <p:spPr bwMode="auto">
                <a:xfrm>
                  <a:off x="4570" y="3236"/>
                  <a:ext cx="10" cy="8"/>
                </a:xfrm>
                <a:custGeom>
                  <a:avLst/>
                  <a:gdLst>
                    <a:gd name="T0" fmla="*/ 0 w 38"/>
                    <a:gd name="T1" fmla="*/ 30 h 31"/>
                    <a:gd name="T2" fmla="*/ 3 w 38"/>
                    <a:gd name="T3" fmla="*/ 26 h 31"/>
                    <a:gd name="T4" fmla="*/ 7 w 38"/>
                    <a:gd name="T5" fmla="*/ 22 h 31"/>
                    <a:gd name="T6" fmla="*/ 9 w 38"/>
                    <a:gd name="T7" fmla="*/ 15 h 31"/>
                    <a:gd name="T8" fmla="*/ 12 w 38"/>
                    <a:gd name="T9" fmla="*/ 11 h 31"/>
                    <a:gd name="T10" fmla="*/ 15 w 38"/>
                    <a:gd name="T11" fmla="*/ 5 h 31"/>
                    <a:gd name="T12" fmla="*/ 18 w 38"/>
                    <a:gd name="T13" fmla="*/ 2 h 31"/>
                    <a:gd name="T14" fmla="*/ 23 w 38"/>
                    <a:gd name="T15" fmla="*/ 0 h 31"/>
                    <a:gd name="T16" fmla="*/ 31 w 38"/>
                    <a:gd name="T17" fmla="*/ 2 h 31"/>
                    <a:gd name="T18" fmla="*/ 37 w 38"/>
                    <a:gd name="T19" fmla="*/ 12 h 31"/>
                    <a:gd name="T20" fmla="*/ 38 w 38"/>
                    <a:gd name="T21" fmla="*/ 24 h 31"/>
                    <a:gd name="T22" fmla="*/ 28 w 38"/>
                    <a:gd name="T23" fmla="*/ 27 h 31"/>
                    <a:gd name="T24" fmla="*/ 20 w 38"/>
                    <a:gd name="T25" fmla="*/ 30 h 31"/>
                    <a:gd name="T26" fmla="*/ 10 w 38"/>
                    <a:gd name="T27" fmla="*/ 31 h 31"/>
                    <a:gd name="T28" fmla="*/ 0 w 38"/>
                    <a:gd name="T29" fmla="*/ 3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8" h="31">
                      <a:moveTo>
                        <a:pt x="0" y="30"/>
                      </a:moveTo>
                      <a:lnTo>
                        <a:pt x="3" y="26"/>
                      </a:lnTo>
                      <a:lnTo>
                        <a:pt x="7" y="22"/>
                      </a:lnTo>
                      <a:lnTo>
                        <a:pt x="9" y="15"/>
                      </a:lnTo>
                      <a:lnTo>
                        <a:pt x="12" y="11"/>
                      </a:lnTo>
                      <a:lnTo>
                        <a:pt x="15" y="5"/>
                      </a:lnTo>
                      <a:lnTo>
                        <a:pt x="18" y="2"/>
                      </a:lnTo>
                      <a:lnTo>
                        <a:pt x="23" y="0"/>
                      </a:lnTo>
                      <a:lnTo>
                        <a:pt x="31" y="2"/>
                      </a:lnTo>
                      <a:lnTo>
                        <a:pt x="37" y="12"/>
                      </a:lnTo>
                      <a:lnTo>
                        <a:pt x="38" y="24"/>
                      </a:lnTo>
                      <a:lnTo>
                        <a:pt x="28" y="27"/>
                      </a:lnTo>
                      <a:lnTo>
                        <a:pt x="20" y="30"/>
                      </a:lnTo>
                      <a:lnTo>
                        <a:pt x="10" y="31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227"/>
                <p:cNvSpPr>
                  <a:spLocks/>
                </p:cNvSpPr>
                <p:nvPr/>
              </p:nvSpPr>
              <p:spPr bwMode="auto">
                <a:xfrm>
                  <a:off x="5119" y="3236"/>
                  <a:ext cx="10" cy="8"/>
                </a:xfrm>
                <a:custGeom>
                  <a:avLst/>
                  <a:gdLst>
                    <a:gd name="T0" fmla="*/ 0 w 38"/>
                    <a:gd name="T1" fmla="*/ 17 h 31"/>
                    <a:gd name="T2" fmla="*/ 9 w 38"/>
                    <a:gd name="T3" fmla="*/ 11 h 31"/>
                    <a:gd name="T4" fmla="*/ 18 w 38"/>
                    <a:gd name="T5" fmla="*/ 5 h 31"/>
                    <a:gd name="T6" fmla="*/ 27 w 38"/>
                    <a:gd name="T7" fmla="*/ 1 h 31"/>
                    <a:gd name="T8" fmla="*/ 38 w 38"/>
                    <a:gd name="T9" fmla="*/ 0 h 31"/>
                    <a:gd name="T10" fmla="*/ 34 w 38"/>
                    <a:gd name="T11" fmla="*/ 9 h 31"/>
                    <a:gd name="T12" fmla="*/ 27 w 38"/>
                    <a:gd name="T13" fmla="*/ 18 h 31"/>
                    <a:gd name="T14" fmla="*/ 19 w 38"/>
                    <a:gd name="T15" fmla="*/ 25 h 31"/>
                    <a:gd name="T16" fmla="*/ 10 w 38"/>
                    <a:gd name="T17" fmla="*/ 31 h 31"/>
                    <a:gd name="T18" fmla="*/ 0 w 38"/>
                    <a:gd name="T19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8" h="31">
                      <a:moveTo>
                        <a:pt x="0" y="17"/>
                      </a:moveTo>
                      <a:lnTo>
                        <a:pt x="9" y="11"/>
                      </a:lnTo>
                      <a:lnTo>
                        <a:pt x="18" y="5"/>
                      </a:lnTo>
                      <a:lnTo>
                        <a:pt x="27" y="1"/>
                      </a:lnTo>
                      <a:lnTo>
                        <a:pt x="38" y="0"/>
                      </a:lnTo>
                      <a:lnTo>
                        <a:pt x="34" y="9"/>
                      </a:lnTo>
                      <a:lnTo>
                        <a:pt x="27" y="18"/>
                      </a:lnTo>
                      <a:lnTo>
                        <a:pt x="19" y="25"/>
                      </a:lnTo>
                      <a:lnTo>
                        <a:pt x="10" y="31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" name="Freeform 228"/>
                <p:cNvSpPr>
                  <a:spLocks/>
                </p:cNvSpPr>
                <p:nvPr/>
              </p:nvSpPr>
              <p:spPr bwMode="auto">
                <a:xfrm>
                  <a:off x="4844" y="3239"/>
                  <a:ext cx="5" cy="5"/>
                </a:xfrm>
                <a:custGeom>
                  <a:avLst/>
                  <a:gdLst>
                    <a:gd name="T0" fmla="*/ 0 w 16"/>
                    <a:gd name="T1" fmla="*/ 10 h 20"/>
                    <a:gd name="T2" fmla="*/ 0 w 16"/>
                    <a:gd name="T3" fmla="*/ 3 h 20"/>
                    <a:gd name="T4" fmla="*/ 7 w 16"/>
                    <a:gd name="T5" fmla="*/ 0 h 20"/>
                    <a:gd name="T6" fmla="*/ 13 w 16"/>
                    <a:gd name="T7" fmla="*/ 4 h 20"/>
                    <a:gd name="T8" fmla="*/ 16 w 16"/>
                    <a:gd name="T9" fmla="*/ 12 h 20"/>
                    <a:gd name="T10" fmla="*/ 16 w 16"/>
                    <a:gd name="T11" fmla="*/ 20 h 20"/>
                    <a:gd name="T12" fmla="*/ 8 w 16"/>
                    <a:gd name="T13" fmla="*/ 16 h 20"/>
                    <a:gd name="T14" fmla="*/ 0 w 16"/>
                    <a:gd name="T15" fmla="*/ 1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0">
                      <a:moveTo>
                        <a:pt x="0" y="10"/>
                      </a:moveTo>
                      <a:lnTo>
                        <a:pt x="0" y="3"/>
                      </a:lnTo>
                      <a:lnTo>
                        <a:pt x="7" y="0"/>
                      </a:lnTo>
                      <a:lnTo>
                        <a:pt x="13" y="4"/>
                      </a:lnTo>
                      <a:lnTo>
                        <a:pt x="16" y="12"/>
                      </a:lnTo>
                      <a:lnTo>
                        <a:pt x="16" y="20"/>
                      </a:lnTo>
                      <a:lnTo>
                        <a:pt x="8" y="16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FF8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229"/>
                <p:cNvSpPr>
                  <a:spLocks/>
                </p:cNvSpPr>
                <p:nvPr/>
              </p:nvSpPr>
              <p:spPr bwMode="auto">
                <a:xfrm>
                  <a:off x="4625" y="3239"/>
                  <a:ext cx="4" cy="5"/>
                </a:xfrm>
                <a:custGeom>
                  <a:avLst/>
                  <a:gdLst>
                    <a:gd name="T0" fmla="*/ 0 w 19"/>
                    <a:gd name="T1" fmla="*/ 11 h 21"/>
                    <a:gd name="T2" fmla="*/ 0 w 19"/>
                    <a:gd name="T3" fmla="*/ 3 h 21"/>
                    <a:gd name="T4" fmla="*/ 4 w 19"/>
                    <a:gd name="T5" fmla="*/ 2 h 21"/>
                    <a:gd name="T6" fmla="*/ 9 w 19"/>
                    <a:gd name="T7" fmla="*/ 2 h 21"/>
                    <a:gd name="T8" fmla="*/ 14 w 19"/>
                    <a:gd name="T9" fmla="*/ 0 h 21"/>
                    <a:gd name="T10" fmla="*/ 15 w 19"/>
                    <a:gd name="T11" fmla="*/ 5 h 21"/>
                    <a:gd name="T12" fmla="*/ 19 w 19"/>
                    <a:gd name="T13" fmla="*/ 11 h 21"/>
                    <a:gd name="T14" fmla="*/ 19 w 19"/>
                    <a:gd name="T15" fmla="*/ 16 h 21"/>
                    <a:gd name="T16" fmla="*/ 14 w 19"/>
                    <a:gd name="T17" fmla="*/ 21 h 21"/>
                    <a:gd name="T18" fmla="*/ 7 w 19"/>
                    <a:gd name="T19" fmla="*/ 19 h 21"/>
                    <a:gd name="T20" fmla="*/ 3 w 19"/>
                    <a:gd name="T21" fmla="*/ 17 h 21"/>
                    <a:gd name="T22" fmla="*/ 1 w 19"/>
                    <a:gd name="T23" fmla="*/ 14 h 21"/>
                    <a:gd name="T24" fmla="*/ 0 w 19"/>
                    <a:gd name="T25" fmla="*/ 1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9" h="21">
                      <a:moveTo>
                        <a:pt x="0" y="11"/>
                      </a:moveTo>
                      <a:lnTo>
                        <a:pt x="0" y="3"/>
                      </a:lnTo>
                      <a:lnTo>
                        <a:pt x="4" y="2"/>
                      </a:lnTo>
                      <a:lnTo>
                        <a:pt x="9" y="2"/>
                      </a:lnTo>
                      <a:lnTo>
                        <a:pt x="14" y="0"/>
                      </a:lnTo>
                      <a:lnTo>
                        <a:pt x="15" y="5"/>
                      </a:lnTo>
                      <a:lnTo>
                        <a:pt x="19" y="11"/>
                      </a:lnTo>
                      <a:lnTo>
                        <a:pt x="19" y="16"/>
                      </a:lnTo>
                      <a:lnTo>
                        <a:pt x="14" y="21"/>
                      </a:lnTo>
                      <a:lnTo>
                        <a:pt x="7" y="19"/>
                      </a:lnTo>
                      <a:lnTo>
                        <a:pt x="3" y="17"/>
                      </a:lnTo>
                      <a:lnTo>
                        <a:pt x="1" y="14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230"/>
                <p:cNvSpPr>
                  <a:spLocks/>
                </p:cNvSpPr>
                <p:nvPr/>
              </p:nvSpPr>
              <p:spPr bwMode="auto">
                <a:xfrm>
                  <a:off x="4586" y="3235"/>
                  <a:ext cx="8" cy="6"/>
                </a:xfrm>
                <a:custGeom>
                  <a:avLst/>
                  <a:gdLst>
                    <a:gd name="T0" fmla="*/ 2 w 34"/>
                    <a:gd name="T1" fmla="*/ 3 h 24"/>
                    <a:gd name="T2" fmla="*/ 27 w 34"/>
                    <a:gd name="T3" fmla="*/ 0 h 24"/>
                    <a:gd name="T4" fmla="*/ 34 w 34"/>
                    <a:gd name="T5" fmla="*/ 24 h 24"/>
                    <a:gd name="T6" fmla="*/ 26 w 34"/>
                    <a:gd name="T7" fmla="*/ 22 h 24"/>
                    <a:gd name="T8" fmla="*/ 19 w 34"/>
                    <a:gd name="T9" fmla="*/ 22 h 24"/>
                    <a:gd name="T10" fmla="*/ 12 w 34"/>
                    <a:gd name="T11" fmla="*/ 22 h 24"/>
                    <a:gd name="T12" fmla="*/ 7 w 34"/>
                    <a:gd name="T13" fmla="*/ 24 h 24"/>
                    <a:gd name="T14" fmla="*/ 3 w 34"/>
                    <a:gd name="T15" fmla="*/ 21 h 24"/>
                    <a:gd name="T16" fmla="*/ 1 w 34"/>
                    <a:gd name="T17" fmla="*/ 18 h 24"/>
                    <a:gd name="T18" fmla="*/ 0 w 34"/>
                    <a:gd name="T19" fmla="*/ 12 h 24"/>
                    <a:gd name="T20" fmla="*/ 2 w 34"/>
                    <a:gd name="T21" fmla="*/ 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4" h="24">
                      <a:moveTo>
                        <a:pt x="2" y="3"/>
                      </a:moveTo>
                      <a:lnTo>
                        <a:pt x="27" y="0"/>
                      </a:lnTo>
                      <a:lnTo>
                        <a:pt x="34" y="24"/>
                      </a:lnTo>
                      <a:lnTo>
                        <a:pt x="26" y="22"/>
                      </a:lnTo>
                      <a:lnTo>
                        <a:pt x="19" y="22"/>
                      </a:lnTo>
                      <a:lnTo>
                        <a:pt x="12" y="22"/>
                      </a:lnTo>
                      <a:lnTo>
                        <a:pt x="7" y="24"/>
                      </a:lnTo>
                      <a:lnTo>
                        <a:pt x="3" y="21"/>
                      </a:lnTo>
                      <a:lnTo>
                        <a:pt x="1" y="18"/>
                      </a:lnTo>
                      <a:lnTo>
                        <a:pt x="0" y="12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231"/>
                <p:cNvSpPr>
                  <a:spLocks/>
                </p:cNvSpPr>
                <p:nvPr/>
              </p:nvSpPr>
              <p:spPr bwMode="auto">
                <a:xfrm>
                  <a:off x="4716" y="3235"/>
                  <a:ext cx="3" cy="7"/>
                </a:xfrm>
                <a:custGeom>
                  <a:avLst/>
                  <a:gdLst>
                    <a:gd name="T0" fmla="*/ 3 w 13"/>
                    <a:gd name="T1" fmla="*/ 28 h 28"/>
                    <a:gd name="T2" fmla="*/ 0 w 13"/>
                    <a:gd name="T3" fmla="*/ 19 h 28"/>
                    <a:gd name="T4" fmla="*/ 2 w 13"/>
                    <a:gd name="T5" fmla="*/ 13 h 28"/>
                    <a:gd name="T6" fmla="*/ 6 w 13"/>
                    <a:gd name="T7" fmla="*/ 6 h 28"/>
                    <a:gd name="T8" fmla="*/ 10 w 13"/>
                    <a:gd name="T9" fmla="*/ 0 h 28"/>
                    <a:gd name="T10" fmla="*/ 7 w 13"/>
                    <a:gd name="T11" fmla="*/ 4 h 28"/>
                    <a:gd name="T12" fmla="*/ 10 w 13"/>
                    <a:gd name="T13" fmla="*/ 12 h 28"/>
                    <a:gd name="T14" fmla="*/ 13 w 13"/>
                    <a:gd name="T15" fmla="*/ 19 h 28"/>
                    <a:gd name="T16" fmla="*/ 13 w 13"/>
                    <a:gd name="T17" fmla="*/ 28 h 28"/>
                    <a:gd name="T18" fmla="*/ 3 w 13"/>
                    <a:gd name="T19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28">
                      <a:moveTo>
                        <a:pt x="3" y="28"/>
                      </a:moveTo>
                      <a:lnTo>
                        <a:pt x="0" y="19"/>
                      </a:lnTo>
                      <a:lnTo>
                        <a:pt x="2" y="13"/>
                      </a:lnTo>
                      <a:lnTo>
                        <a:pt x="6" y="6"/>
                      </a:lnTo>
                      <a:lnTo>
                        <a:pt x="10" y="0"/>
                      </a:lnTo>
                      <a:lnTo>
                        <a:pt x="7" y="4"/>
                      </a:lnTo>
                      <a:lnTo>
                        <a:pt x="10" y="12"/>
                      </a:lnTo>
                      <a:lnTo>
                        <a:pt x="13" y="19"/>
                      </a:lnTo>
                      <a:lnTo>
                        <a:pt x="13" y="28"/>
                      </a:lnTo>
                      <a:lnTo>
                        <a:pt x="3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4" name="Freeform 232"/>
                <p:cNvSpPr>
                  <a:spLocks/>
                </p:cNvSpPr>
                <p:nvPr/>
              </p:nvSpPr>
              <p:spPr bwMode="auto">
                <a:xfrm>
                  <a:off x="4929" y="3234"/>
                  <a:ext cx="8" cy="6"/>
                </a:xfrm>
                <a:custGeom>
                  <a:avLst/>
                  <a:gdLst>
                    <a:gd name="T0" fmla="*/ 0 w 32"/>
                    <a:gd name="T1" fmla="*/ 4 h 24"/>
                    <a:gd name="T2" fmla="*/ 7 w 32"/>
                    <a:gd name="T3" fmla="*/ 0 h 24"/>
                    <a:gd name="T4" fmla="*/ 15 w 32"/>
                    <a:gd name="T5" fmla="*/ 2 h 24"/>
                    <a:gd name="T6" fmla="*/ 23 w 32"/>
                    <a:gd name="T7" fmla="*/ 6 h 24"/>
                    <a:gd name="T8" fmla="*/ 32 w 32"/>
                    <a:gd name="T9" fmla="*/ 10 h 24"/>
                    <a:gd name="T10" fmla="*/ 24 w 32"/>
                    <a:gd name="T11" fmla="*/ 24 h 24"/>
                    <a:gd name="T12" fmla="*/ 16 w 32"/>
                    <a:gd name="T13" fmla="*/ 19 h 24"/>
                    <a:gd name="T14" fmla="*/ 7 w 32"/>
                    <a:gd name="T15" fmla="*/ 16 h 24"/>
                    <a:gd name="T16" fmla="*/ 0 w 32"/>
                    <a:gd name="T17" fmla="*/ 11 h 24"/>
                    <a:gd name="T18" fmla="*/ 0 w 32"/>
                    <a:gd name="T19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2" h="24">
                      <a:moveTo>
                        <a:pt x="0" y="4"/>
                      </a:moveTo>
                      <a:lnTo>
                        <a:pt x="7" y="0"/>
                      </a:lnTo>
                      <a:lnTo>
                        <a:pt x="15" y="2"/>
                      </a:lnTo>
                      <a:lnTo>
                        <a:pt x="23" y="6"/>
                      </a:lnTo>
                      <a:lnTo>
                        <a:pt x="32" y="10"/>
                      </a:lnTo>
                      <a:lnTo>
                        <a:pt x="24" y="24"/>
                      </a:lnTo>
                      <a:lnTo>
                        <a:pt x="16" y="19"/>
                      </a:lnTo>
                      <a:lnTo>
                        <a:pt x="7" y="16"/>
                      </a:lnTo>
                      <a:lnTo>
                        <a:pt x="0" y="11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33"/>
                <p:cNvSpPr>
                  <a:spLocks/>
                </p:cNvSpPr>
                <p:nvPr/>
              </p:nvSpPr>
              <p:spPr bwMode="auto">
                <a:xfrm>
                  <a:off x="4600" y="3233"/>
                  <a:ext cx="14" cy="7"/>
                </a:xfrm>
                <a:custGeom>
                  <a:avLst/>
                  <a:gdLst>
                    <a:gd name="T0" fmla="*/ 5 w 57"/>
                    <a:gd name="T1" fmla="*/ 30 h 30"/>
                    <a:gd name="T2" fmla="*/ 0 w 57"/>
                    <a:gd name="T3" fmla="*/ 18 h 30"/>
                    <a:gd name="T4" fmla="*/ 2 w 57"/>
                    <a:gd name="T5" fmla="*/ 11 h 30"/>
                    <a:gd name="T6" fmla="*/ 6 w 57"/>
                    <a:gd name="T7" fmla="*/ 6 h 30"/>
                    <a:gd name="T8" fmla="*/ 15 w 57"/>
                    <a:gd name="T9" fmla="*/ 4 h 30"/>
                    <a:gd name="T10" fmla="*/ 23 w 57"/>
                    <a:gd name="T11" fmla="*/ 2 h 30"/>
                    <a:gd name="T12" fmla="*/ 33 w 57"/>
                    <a:gd name="T13" fmla="*/ 2 h 30"/>
                    <a:gd name="T14" fmla="*/ 41 w 57"/>
                    <a:gd name="T15" fmla="*/ 1 h 30"/>
                    <a:gd name="T16" fmla="*/ 50 w 57"/>
                    <a:gd name="T17" fmla="*/ 0 h 30"/>
                    <a:gd name="T18" fmla="*/ 50 w 57"/>
                    <a:gd name="T19" fmla="*/ 9 h 30"/>
                    <a:gd name="T20" fmla="*/ 57 w 57"/>
                    <a:gd name="T21" fmla="*/ 16 h 30"/>
                    <a:gd name="T22" fmla="*/ 50 w 57"/>
                    <a:gd name="T23" fmla="*/ 19 h 30"/>
                    <a:gd name="T24" fmla="*/ 44 w 57"/>
                    <a:gd name="T25" fmla="*/ 22 h 30"/>
                    <a:gd name="T26" fmla="*/ 38 w 57"/>
                    <a:gd name="T27" fmla="*/ 24 h 30"/>
                    <a:gd name="T28" fmla="*/ 32 w 57"/>
                    <a:gd name="T29" fmla="*/ 26 h 30"/>
                    <a:gd name="T30" fmla="*/ 25 w 57"/>
                    <a:gd name="T31" fmla="*/ 26 h 30"/>
                    <a:gd name="T32" fmla="*/ 18 w 57"/>
                    <a:gd name="T33" fmla="*/ 27 h 30"/>
                    <a:gd name="T34" fmla="*/ 12 w 57"/>
                    <a:gd name="T35" fmla="*/ 28 h 30"/>
                    <a:gd name="T36" fmla="*/ 5 w 57"/>
                    <a:gd name="T37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7" h="30">
                      <a:moveTo>
                        <a:pt x="5" y="30"/>
                      </a:moveTo>
                      <a:lnTo>
                        <a:pt x="0" y="18"/>
                      </a:lnTo>
                      <a:lnTo>
                        <a:pt x="2" y="11"/>
                      </a:lnTo>
                      <a:lnTo>
                        <a:pt x="6" y="6"/>
                      </a:lnTo>
                      <a:lnTo>
                        <a:pt x="15" y="4"/>
                      </a:lnTo>
                      <a:lnTo>
                        <a:pt x="23" y="2"/>
                      </a:lnTo>
                      <a:lnTo>
                        <a:pt x="33" y="2"/>
                      </a:lnTo>
                      <a:lnTo>
                        <a:pt x="41" y="1"/>
                      </a:lnTo>
                      <a:lnTo>
                        <a:pt x="50" y="0"/>
                      </a:lnTo>
                      <a:lnTo>
                        <a:pt x="50" y="9"/>
                      </a:lnTo>
                      <a:lnTo>
                        <a:pt x="57" y="16"/>
                      </a:lnTo>
                      <a:lnTo>
                        <a:pt x="50" y="19"/>
                      </a:lnTo>
                      <a:lnTo>
                        <a:pt x="44" y="22"/>
                      </a:lnTo>
                      <a:lnTo>
                        <a:pt x="38" y="24"/>
                      </a:lnTo>
                      <a:lnTo>
                        <a:pt x="32" y="26"/>
                      </a:lnTo>
                      <a:lnTo>
                        <a:pt x="25" y="26"/>
                      </a:lnTo>
                      <a:lnTo>
                        <a:pt x="18" y="27"/>
                      </a:lnTo>
                      <a:lnTo>
                        <a:pt x="12" y="28"/>
                      </a:lnTo>
                      <a:lnTo>
                        <a:pt x="5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4"/>
                <p:cNvSpPr>
                  <a:spLocks/>
                </p:cNvSpPr>
                <p:nvPr/>
              </p:nvSpPr>
              <p:spPr bwMode="auto">
                <a:xfrm>
                  <a:off x="4798" y="3236"/>
                  <a:ext cx="6" cy="3"/>
                </a:xfrm>
                <a:custGeom>
                  <a:avLst/>
                  <a:gdLst>
                    <a:gd name="T0" fmla="*/ 0 w 24"/>
                    <a:gd name="T1" fmla="*/ 4 h 11"/>
                    <a:gd name="T2" fmla="*/ 6 w 24"/>
                    <a:gd name="T3" fmla="*/ 0 h 11"/>
                    <a:gd name="T4" fmla="*/ 13 w 24"/>
                    <a:gd name="T5" fmla="*/ 2 h 11"/>
                    <a:gd name="T6" fmla="*/ 18 w 24"/>
                    <a:gd name="T7" fmla="*/ 4 h 11"/>
                    <a:gd name="T8" fmla="*/ 24 w 24"/>
                    <a:gd name="T9" fmla="*/ 1 h 11"/>
                    <a:gd name="T10" fmla="*/ 24 w 24"/>
                    <a:gd name="T11" fmla="*/ 11 h 11"/>
                    <a:gd name="T12" fmla="*/ 18 w 24"/>
                    <a:gd name="T13" fmla="*/ 9 h 11"/>
                    <a:gd name="T14" fmla="*/ 12 w 24"/>
                    <a:gd name="T15" fmla="*/ 10 h 11"/>
                    <a:gd name="T16" fmla="*/ 5 w 24"/>
                    <a:gd name="T17" fmla="*/ 8 h 11"/>
                    <a:gd name="T18" fmla="*/ 0 w 24"/>
                    <a:gd name="T19" fmla="*/ 4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" h="11">
                      <a:moveTo>
                        <a:pt x="0" y="4"/>
                      </a:moveTo>
                      <a:lnTo>
                        <a:pt x="6" y="0"/>
                      </a:lnTo>
                      <a:lnTo>
                        <a:pt x="13" y="2"/>
                      </a:lnTo>
                      <a:lnTo>
                        <a:pt x="18" y="4"/>
                      </a:lnTo>
                      <a:lnTo>
                        <a:pt x="24" y="1"/>
                      </a:lnTo>
                      <a:lnTo>
                        <a:pt x="24" y="11"/>
                      </a:lnTo>
                      <a:lnTo>
                        <a:pt x="18" y="9"/>
                      </a:lnTo>
                      <a:lnTo>
                        <a:pt x="12" y="10"/>
                      </a:lnTo>
                      <a:lnTo>
                        <a:pt x="5" y="8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FF8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35"/>
                <p:cNvSpPr>
                  <a:spLocks/>
                </p:cNvSpPr>
                <p:nvPr/>
              </p:nvSpPr>
              <p:spPr bwMode="auto">
                <a:xfrm>
                  <a:off x="4635" y="3235"/>
                  <a:ext cx="3" cy="4"/>
                </a:xfrm>
                <a:custGeom>
                  <a:avLst/>
                  <a:gdLst>
                    <a:gd name="T0" fmla="*/ 2 w 13"/>
                    <a:gd name="T1" fmla="*/ 0 h 13"/>
                    <a:gd name="T2" fmla="*/ 13 w 13"/>
                    <a:gd name="T3" fmla="*/ 3 h 13"/>
                    <a:gd name="T4" fmla="*/ 5 w 13"/>
                    <a:gd name="T5" fmla="*/ 13 h 13"/>
                    <a:gd name="T6" fmla="*/ 1 w 13"/>
                    <a:gd name="T7" fmla="*/ 11 h 13"/>
                    <a:gd name="T8" fmla="*/ 0 w 13"/>
                    <a:gd name="T9" fmla="*/ 7 h 13"/>
                    <a:gd name="T10" fmla="*/ 1 w 13"/>
                    <a:gd name="T11" fmla="*/ 2 h 13"/>
                    <a:gd name="T12" fmla="*/ 2 w 13"/>
                    <a:gd name="T13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13">
                      <a:moveTo>
                        <a:pt x="2" y="0"/>
                      </a:moveTo>
                      <a:lnTo>
                        <a:pt x="13" y="3"/>
                      </a:lnTo>
                      <a:lnTo>
                        <a:pt x="5" y="13"/>
                      </a:lnTo>
                      <a:lnTo>
                        <a:pt x="1" y="11"/>
                      </a:lnTo>
                      <a:lnTo>
                        <a:pt x="0" y="7"/>
                      </a:lnTo>
                      <a:lnTo>
                        <a:pt x="1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" name="Freeform 236"/>
                <p:cNvSpPr>
                  <a:spLocks/>
                </p:cNvSpPr>
                <p:nvPr/>
              </p:nvSpPr>
              <p:spPr bwMode="auto">
                <a:xfrm>
                  <a:off x="4812" y="3236"/>
                  <a:ext cx="2" cy="2"/>
                </a:xfrm>
                <a:custGeom>
                  <a:avLst/>
                  <a:gdLst>
                    <a:gd name="T0" fmla="*/ 4 w 10"/>
                    <a:gd name="T1" fmla="*/ 7 h 7"/>
                    <a:gd name="T2" fmla="*/ 2 w 10"/>
                    <a:gd name="T3" fmla="*/ 3 h 7"/>
                    <a:gd name="T4" fmla="*/ 0 w 10"/>
                    <a:gd name="T5" fmla="*/ 0 h 7"/>
                    <a:gd name="T6" fmla="*/ 10 w 10"/>
                    <a:gd name="T7" fmla="*/ 0 h 7"/>
                    <a:gd name="T8" fmla="*/ 10 w 10"/>
                    <a:gd name="T9" fmla="*/ 7 h 7"/>
                    <a:gd name="T10" fmla="*/ 4 w 10"/>
                    <a:gd name="T11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" h="7">
                      <a:moveTo>
                        <a:pt x="4" y="7"/>
                      </a:move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0" y="7"/>
                      </a:lnTo>
                      <a:lnTo>
                        <a:pt x="4" y="7"/>
                      </a:lnTo>
                      <a:close/>
                    </a:path>
                  </a:pathLst>
                </a:custGeom>
                <a:solidFill>
                  <a:srgbClr val="FF8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237"/>
                <p:cNvSpPr>
                  <a:spLocks/>
                </p:cNvSpPr>
                <p:nvPr/>
              </p:nvSpPr>
              <p:spPr bwMode="auto">
                <a:xfrm>
                  <a:off x="4926" y="3074"/>
                  <a:ext cx="265" cy="162"/>
                </a:xfrm>
                <a:custGeom>
                  <a:avLst/>
                  <a:gdLst>
                    <a:gd name="T0" fmla="*/ 104 w 1058"/>
                    <a:gd name="T1" fmla="*/ 510 h 645"/>
                    <a:gd name="T2" fmla="*/ 68 w 1058"/>
                    <a:gd name="T3" fmla="*/ 491 h 645"/>
                    <a:gd name="T4" fmla="*/ 33 w 1058"/>
                    <a:gd name="T5" fmla="*/ 473 h 645"/>
                    <a:gd name="T6" fmla="*/ 7 w 1058"/>
                    <a:gd name="T7" fmla="*/ 446 h 645"/>
                    <a:gd name="T8" fmla="*/ 25 w 1058"/>
                    <a:gd name="T9" fmla="*/ 434 h 645"/>
                    <a:gd name="T10" fmla="*/ 76 w 1058"/>
                    <a:gd name="T11" fmla="*/ 451 h 645"/>
                    <a:gd name="T12" fmla="*/ 128 w 1058"/>
                    <a:gd name="T13" fmla="*/ 473 h 645"/>
                    <a:gd name="T14" fmla="*/ 180 w 1058"/>
                    <a:gd name="T15" fmla="*/ 493 h 645"/>
                    <a:gd name="T16" fmla="*/ 245 w 1058"/>
                    <a:gd name="T17" fmla="*/ 520 h 645"/>
                    <a:gd name="T18" fmla="*/ 324 w 1058"/>
                    <a:gd name="T19" fmla="*/ 551 h 645"/>
                    <a:gd name="T20" fmla="*/ 409 w 1058"/>
                    <a:gd name="T21" fmla="*/ 577 h 645"/>
                    <a:gd name="T22" fmla="*/ 497 w 1058"/>
                    <a:gd name="T23" fmla="*/ 590 h 645"/>
                    <a:gd name="T24" fmla="*/ 609 w 1058"/>
                    <a:gd name="T25" fmla="*/ 584 h 645"/>
                    <a:gd name="T26" fmla="*/ 732 w 1058"/>
                    <a:gd name="T27" fmla="*/ 536 h 645"/>
                    <a:gd name="T28" fmla="*/ 836 w 1058"/>
                    <a:gd name="T29" fmla="*/ 453 h 645"/>
                    <a:gd name="T30" fmla="*/ 917 w 1058"/>
                    <a:gd name="T31" fmla="*/ 346 h 645"/>
                    <a:gd name="T32" fmla="*/ 949 w 1058"/>
                    <a:gd name="T33" fmla="*/ 259 h 645"/>
                    <a:gd name="T34" fmla="*/ 961 w 1058"/>
                    <a:gd name="T35" fmla="*/ 199 h 645"/>
                    <a:gd name="T36" fmla="*/ 970 w 1058"/>
                    <a:gd name="T37" fmla="*/ 139 h 645"/>
                    <a:gd name="T38" fmla="*/ 952 w 1058"/>
                    <a:gd name="T39" fmla="*/ 85 h 645"/>
                    <a:gd name="T40" fmla="*/ 903 w 1058"/>
                    <a:gd name="T41" fmla="*/ 48 h 645"/>
                    <a:gd name="T42" fmla="*/ 835 w 1058"/>
                    <a:gd name="T43" fmla="*/ 57 h 645"/>
                    <a:gd name="T44" fmla="*/ 768 w 1058"/>
                    <a:gd name="T45" fmla="*/ 66 h 645"/>
                    <a:gd name="T46" fmla="*/ 702 w 1058"/>
                    <a:gd name="T47" fmla="*/ 83 h 645"/>
                    <a:gd name="T48" fmla="*/ 644 w 1058"/>
                    <a:gd name="T49" fmla="*/ 116 h 645"/>
                    <a:gd name="T50" fmla="*/ 561 w 1058"/>
                    <a:gd name="T51" fmla="*/ 161 h 645"/>
                    <a:gd name="T52" fmla="*/ 474 w 1058"/>
                    <a:gd name="T53" fmla="*/ 192 h 645"/>
                    <a:gd name="T54" fmla="*/ 380 w 1058"/>
                    <a:gd name="T55" fmla="*/ 206 h 645"/>
                    <a:gd name="T56" fmla="*/ 283 w 1058"/>
                    <a:gd name="T57" fmla="*/ 203 h 645"/>
                    <a:gd name="T58" fmla="*/ 216 w 1058"/>
                    <a:gd name="T59" fmla="*/ 236 h 645"/>
                    <a:gd name="T60" fmla="*/ 148 w 1058"/>
                    <a:gd name="T61" fmla="*/ 264 h 645"/>
                    <a:gd name="T62" fmla="*/ 76 w 1058"/>
                    <a:gd name="T63" fmla="*/ 286 h 645"/>
                    <a:gd name="T64" fmla="*/ 4 w 1058"/>
                    <a:gd name="T65" fmla="*/ 299 h 645"/>
                    <a:gd name="T66" fmla="*/ 10 w 1058"/>
                    <a:gd name="T67" fmla="*/ 281 h 645"/>
                    <a:gd name="T68" fmla="*/ 25 w 1058"/>
                    <a:gd name="T69" fmla="*/ 269 h 645"/>
                    <a:gd name="T70" fmla="*/ 44 w 1058"/>
                    <a:gd name="T71" fmla="*/ 260 h 645"/>
                    <a:gd name="T72" fmla="*/ 62 w 1058"/>
                    <a:gd name="T73" fmla="*/ 251 h 645"/>
                    <a:gd name="T74" fmla="*/ 137 w 1058"/>
                    <a:gd name="T75" fmla="*/ 225 h 645"/>
                    <a:gd name="T76" fmla="*/ 203 w 1058"/>
                    <a:gd name="T77" fmla="*/ 178 h 645"/>
                    <a:gd name="T78" fmla="*/ 271 w 1058"/>
                    <a:gd name="T79" fmla="*/ 135 h 645"/>
                    <a:gd name="T80" fmla="*/ 355 w 1058"/>
                    <a:gd name="T81" fmla="*/ 123 h 645"/>
                    <a:gd name="T82" fmla="*/ 508 w 1058"/>
                    <a:gd name="T83" fmla="*/ 112 h 645"/>
                    <a:gd name="T84" fmla="*/ 648 w 1058"/>
                    <a:gd name="T85" fmla="*/ 61 h 645"/>
                    <a:gd name="T86" fmla="*/ 788 w 1058"/>
                    <a:gd name="T87" fmla="*/ 12 h 645"/>
                    <a:gd name="T88" fmla="*/ 944 w 1058"/>
                    <a:gd name="T89" fmla="*/ 6 h 645"/>
                    <a:gd name="T90" fmla="*/ 977 w 1058"/>
                    <a:gd name="T91" fmla="*/ 18 h 645"/>
                    <a:gd name="T92" fmla="*/ 1009 w 1058"/>
                    <a:gd name="T93" fmla="*/ 38 h 645"/>
                    <a:gd name="T94" fmla="*/ 1035 w 1058"/>
                    <a:gd name="T95" fmla="*/ 62 h 645"/>
                    <a:gd name="T96" fmla="*/ 1058 w 1058"/>
                    <a:gd name="T97" fmla="*/ 93 h 645"/>
                    <a:gd name="T98" fmla="*/ 1044 w 1058"/>
                    <a:gd name="T99" fmla="*/ 213 h 645"/>
                    <a:gd name="T100" fmla="*/ 1000 w 1058"/>
                    <a:gd name="T101" fmla="*/ 327 h 645"/>
                    <a:gd name="T102" fmla="*/ 931 w 1058"/>
                    <a:gd name="T103" fmla="*/ 431 h 645"/>
                    <a:gd name="T104" fmla="*/ 852 w 1058"/>
                    <a:gd name="T105" fmla="*/ 530 h 645"/>
                    <a:gd name="T106" fmla="*/ 751 w 1058"/>
                    <a:gd name="T107" fmla="*/ 594 h 645"/>
                    <a:gd name="T108" fmla="*/ 639 w 1058"/>
                    <a:gd name="T109" fmla="*/ 632 h 645"/>
                    <a:gd name="T110" fmla="*/ 520 w 1058"/>
                    <a:gd name="T111" fmla="*/ 645 h 645"/>
                    <a:gd name="T112" fmla="*/ 403 w 1058"/>
                    <a:gd name="T113" fmla="*/ 637 h 645"/>
                    <a:gd name="T114" fmla="*/ 331 w 1058"/>
                    <a:gd name="T115" fmla="*/ 608 h 645"/>
                    <a:gd name="T116" fmla="*/ 260 w 1058"/>
                    <a:gd name="T117" fmla="*/ 580 h 645"/>
                    <a:gd name="T118" fmla="*/ 190 w 1058"/>
                    <a:gd name="T119" fmla="*/ 551 h 645"/>
                    <a:gd name="T120" fmla="*/ 120 w 1058"/>
                    <a:gd name="T121" fmla="*/ 524 h 6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058" h="645">
                      <a:moveTo>
                        <a:pt x="120" y="524"/>
                      </a:moveTo>
                      <a:lnTo>
                        <a:pt x="104" y="510"/>
                      </a:lnTo>
                      <a:lnTo>
                        <a:pt x="87" y="501"/>
                      </a:lnTo>
                      <a:lnTo>
                        <a:pt x="68" y="491"/>
                      </a:lnTo>
                      <a:lnTo>
                        <a:pt x="51" y="483"/>
                      </a:lnTo>
                      <a:lnTo>
                        <a:pt x="33" y="473"/>
                      </a:lnTo>
                      <a:lnTo>
                        <a:pt x="19" y="460"/>
                      </a:lnTo>
                      <a:lnTo>
                        <a:pt x="7" y="446"/>
                      </a:lnTo>
                      <a:lnTo>
                        <a:pt x="0" y="430"/>
                      </a:lnTo>
                      <a:lnTo>
                        <a:pt x="25" y="434"/>
                      </a:lnTo>
                      <a:lnTo>
                        <a:pt x="51" y="442"/>
                      </a:lnTo>
                      <a:lnTo>
                        <a:pt x="76" y="451"/>
                      </a:lnTo>
                      <a:lnTo>
                        <a:pt x="103" y="462"/>
                      </a:lnTo>
                      <a:lnTo>
                        <a:pt x="128" y="473"/>
                      </a:lnTo>
                      <a:lnTo>
                        <a:pt x="155" y="484"/>
                      </a:lnTo>
                      <a:lnTo>
                        <a:pt x="180" y="493"/>
                      </a:lnTo>
                      <a:lnTo>
                        <a:pt x="207" y="502"/>
                      </a:lnTo>
                      <a:lnTo>
                        <a:pt x="245" y="520"/>
                      </a:lnTo>
                      <a:lnTo>
                        <a:pt x="285" y="537"/>
                      </a:lnTo>
                      <a:lnTo>
                        <a:pt x="324" y="551"/>
                      </a:lnTo>
                      <a:lnTo>
                        <a:pt x="367" y="566"/>
                      </a:lnTo>
                      <a:lnTo>
                        <a:pt x="409" y="577"/>
                      </a:lnTo>
                      <a:lnTo>
                        <a:pt x="453" y="585"/>
                      </a:lnTo>
                      <a:lnTo>
                        <a:pt x="497" y="590"/>
                      </a:lnTo>
                      <a:lnTo>
                        <a:pt x="544" y="592"/>
                      </a:lnTo>
                      <a:lnTo>
                        <a:pt x="609" y="584"/>
                      </a:lnTo>
                      <a:lnTo>
                        <a:pt x="673" y="564"/>
                      </a:lnTo>
                      <a:lnTo>
                        <a:pt x="732" y="536"/>
                      </a:lnTo>
                      <a:lnTo>
                        <a:pt x="787" y="498"/>
                      </a:lnTo>
                      <a:lnTo>
                        <a:pt x="836" y="453"/>
                      </a:lnTo>
                      <a:lnTo>
                        <a:pt x="880" y="402"/>
                      </a:lnTo>
                      <a:lnTo>
                        <a:pt x="917" y="346"/>
                      </a:lnTo>
                      <a:lnTo>
                        <a:pt x="948" y="289"/>
                      </a:lnTo>
                      <a:lnTo>
                        <a:pt x="949" y="259"/>
                      </a:lnTo>
                      <a:lnTo>
                        <a:pt x="955" y="230"/>
                      </a:lnTo>
                      <a:lnTo>
                        <a:pt x="961" y="199"/>
                      </a:lnTo>
                      <a:lnTo>
                        <a:pt x="968" y="169"/>
                      </a:lnTo>
                      <a:lnTo>
                        <a:pt x="970" y="139"/>
                      </a:lnTo>
                      <a:lnTo>
                        <a:pt x="966" y="111"/>
                      </a:lnTo>
                      <a:lnTo>
                        <a:pt x="952" y="85"/>
                      </a:lnTo>
                      <a:lnTo>
                        <a:pt x="927" y="61"/>
                      </a:lnTo>
                      <a:lnTo>
                        <a:pt x="903" y="48"/>
                      </a:lnTo>
                      <a:lnTo>
                        <a:pt x="869" y="52"/>
                      </a:lnTo>
                      <a:lnTo>
                        <a:pt x="835" y="57"/>
                      </a:lnTo>
                      <a:lnTo>
                        <a:pt x="801" y="61"/>
                      </a:lnTo>
                      <a:lnTo>
                        <a:pt x="768" y="66"/>
                      </a:lnTo>
                      <a:lnTo>
                        <a:pt x="734" y="72"/>
                      </a:lnTo>
                      <a:lnTo>
                        <a:pt x="702" y="83"/>
                      </a:lnTo>
                      <a:lnTo>
                        <a:pt x="672" y="96"/>
                      </a:lnTo>
                      <a:lnTo>
                        <a:pt x="644" y="116"/>
                      </a:lnTo>
                      <a:lnTo>
                        <a:pt x="603" y="140"/>
                      </a:lnTo>
                      <a:lnTo>
                        <a:pt x="561" y="161"/>
                      </a:lnTo>
                      <a:lnTo>
                        <a:pt x="519" y="178"/>
                      </a:lnTo>
                      <a:lnTo>
                        <a:pt x="474" y="192"/>
                      </a:lnTo>
                      <a:lnTo>
                        <a:pt x="427" y="200"/>
                      </a:lnTo>
                      <a:lnTo>
                        <a:pt x="380" y="206"/>
                      </a:lnTo>
                      <a:lnTo>
                        <a:pt x="331" y="206"/>
                      </a:lnTo>
                      <a:lnTo>
                        <a:pt x="283" y="203"/>
                      </a:lnTo>
                      <a:lnTo>
                        <a:pt x="249" y="219"/>
                      </a:lnTo>
                      <a:lnTo>
                        <a:pt x="216" y="236"/>
                      </a:lnTo>
                      <a:lnTo>
                        <a:pt x="181" y="250"/>
                      </a:lnTo>
                      <a:lnTo>
                        <a:pt x="148" y="264"/>
                      </a:lnTo>
                      <a:lnTo>
                        <a:pt x="112" y="276"/>
                      </a:lnTo>
                      <a:lnTo>
                        <a:pt x="76" y="286"/>
                      </a:lnTo>
                      <a:lnTo>
                        <a:pt x="40" y="293"/>
                      </a:lnTo>
                      <a:lnTo>
                        <a:pt x="4" y="299"/>
                      </a:lnTo>
                      <a:lnTo>
                        <a:pt x="5" y="288"/>
                      </a:lnTo>
                      <a:lnTo>
                        <a:pt x="10" y="281"/>
                      </a:lnTo>
                      <a:lnTo>
                        <a:pt x="16" y="274"/>
                      </a:lnTo>
                      <a:lnTo>
                        <a:pt x="25" y="269"/>
                      </a:lnTo>
                      <a:lnTo>
                        <a:pt x="33" y="264"/>
                      </a:lnTo>
                      <a:lnTo>
                        <a:pt x="44" y="260"/>
                      </a:lnTo>
                      <a:lnTo>
                        <a:pt x="53" y="256"/>
                      </a:lnTo>
                      <a:lnTo>
                        <a:pt x="62" y="251"/>
                      </a:lnTo>
                      <a:lnTo>
                        <a:pt x="101" y="242"/>
                      </a:lnTo>
                      <a:lnTo>
                        <a:pt x="137" y="225"/>
                      </a:lnTo>
                      <a:lnTo>
                        <a:pt x="169" y="202"/>
                      </a:lnTo>
                      <a:lnTo>
                        <a:pt x="203" y="178"/>
                      </a:lnTo>
                      <a:lnTo>
                        <a:pt x="236" y="153"/>
                      </a:lnTo>
                      <a:lnTo>
                        <a:pt x="271" y="135"/>
                      </a:lnTo>
                      <a:lnTo>
                        <a:pt x="310" y="122"/>
                      </a:lnTo>
                      <a:lnTo>
                        <a:pt x="355" y="123"/>
                      </a:lnTo>
                      <a:lnTo>
                        <a:pt x="434" y="124"/>
                      </a:lnTo>
                      <a:lnTo>
                        <a:pt x="508" y="112"/>
                      </a:lnTo>
                      <a:lnTo>
                        <a:pt x="579" y="89"/>
                      </a:lnTo>
                      <a:lnTo>
                        <a:pt x="648" y="61"/>
                      </a:lnTo>
                      <a:lnTo>
                        <a:pt x="717" y="34"/>
                      </a:lnTo>
                      <a:lnTo>
                        <a:pt x="788" y="12"/>
                      </a:lnTo>
                      <a:lnTo>
                        <a:pt x="863" y="0"/>
                      </a:lnTo>
                      <a:lnTo>
                        <a:pt x="944" y="6"/>
                      </a:lnTo>
                      <a:lnTo>
                        <a:pt x="961" y="11"/>
                      </a:lnTo>
                      <a:lnTo>
                        <a:pt x="977" y="18"/>
                      </a:lnTo>
                      <a:lnTo>
                        <a:pt x="993" y="28"/>
                      </a:lnTo>
                      <a:lnTo>
                        <a:pt x="1009" y="38"/>
                      </a:lnTo>
                      <a:lnTo>
                        <a:pt x="1022" y="49"/>
                      </a:lnTo>
                      <a:lnTo>
                        <a:pt x="1035" y="62"/>
                      </a:lnTo>
                      <a:lnTo>
                        <a:pt x="1047" y="77"/>
                      </a:lnTo>
                      <a:lnTo>
                        <a:pt x="1058" y="93"/>
                      </a:lnTo>
                      <a:lnTo>
                        <a:pt x="1055" y="154"/>
                      </a:lnTo>
                      <a:lnTo>
                        <a:pt x="1044" y="213"/>
                      </a:lnTo>
                      <a:lnTo>
                        <a:pt x="1024" y="270"/>
                      </a:lnTo>
                      <a:lnTo>
                        <a:pt x="1000" y="327"/>
                      </a:lnTo>
                      <a:lnTo>
                        <a:pt x="967" y="379"/>
                      </a:lnTo>
                      <a:lnTo>
                        <a:pt x="931" y="431"/>
                      </a:lnTo>
                      <a:lnTo>
                        <a:pt x="892" y="480"/>
                      </a:lnTo>
                      <a:lnTo>
                        <a:pt x="852" y="530"/>
                      </a:lnTo>
                      <a:lnTo>
                        <a:pt x="803" y="565"/>
                      </a:lnTo>
                      <a:lnTo>
                        <a:pt x="751" y="594"/>
                      </a:lnTo>
                      <a:lnTo>
                        <a:pt x="696" y="615"/>
                      </a:lnTo>
                      <a:lnTo>
                        <a:pt x="639" y="632"/>
                      </a:lnTo>
                      <a:lnTo>
                        <a:pt x="579" y="641"/>
                      </a:lnTo>
                      <a:lnTo>
                        <a:pt x="520" y="645"/>
                      </a:lnTo>
                      <a:lnTo>
                        <a:pt x="460" y="643"/>
                      </a:lnTo>
                      <a:lnTo>
                        <a:pt x="403" y="637"/>
                      </a:lnTo>
                      <a:lnTo>
                        <a:pt x="366" y="622"/>
                      </a:lnTo>
                      <a:lnTo>
                        <a:pt x="331" y="608"/>
                      </a:lnTo>
                      <a:lnTo>
                        <a:pt x="295" y="593"/>
                      </a:lnTo>
                      <a:lnTo>
                        <a:pt x="260" y="580"/>
                      </a:lnTo>
                      <a:lnTo>
                        <a:pt x="224" y="565"/>
                      </a:lnTo>
                      <a:lnTo>
                        <a:pt x="190" y="551"/>
                      </a:lnTo>
                      <a:lnTo>
                        <a:pt x="154" y="537"/>
                      </a:lnTo>
                      <a:lnTo>
                        <a:pt x="120" y="524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238"/>
                <p:cNvSpPr>
                  <a:spLocks/>
                </p:cNvSpPr>
                <p:nvPr/>
              </p:nvSpPr>
              <p:spPr bwMode="auto">
                <a:xfrm>
                  <a:off x="4727" y="3227"/>
                  <a:ext cx="7" cy="10"/>
                </a:xfrm>
                <a:custGeom>
                  <a:avLst/>
                  <a:gdLst>
                    <a:gd name="T0" fmla="*/ 1 w 29"/>
                    <a:gd name="T1" fmla="*/ 38 h 38"/>
                    <a:gd name="T2" fmla="*/ 0 w 29"/>
                    <a:gd name="T3" fmla="*/ 31 h 38"/>
                    <a:gd name="T4" fmla="*/ 0 w 29"/>
                    <a:gd name="T5" fmla="*/ 25 h 38"/>
                    <a:gd name="T6" fmla="*/ 0 w 29"/>
                    <a:gd name="T7" fmla="*/ 20 h 38"/>
                    <a:gd name="T8" fmla="*/ 1 w 29"/>
                    <a:gd name="T9" fmla="*/ 17 h 38"/>
                    <a:gd name="T10" fmla="*/ 2 w 29"/>
                    <a:gd name="T11" fmla="*/ 13 h 38"/>
                    <a:gd name="T12" fmla="*/ 6 w 29"/>
                    <a:gd name="T13" fmla="*/ 9 h 38"/>
                    <a:gd name="T14" fmla="*/ 10 w 29"/>
                    <a:gd name="T15" fmla="*/ 4 h 38"/>
                    <a:gd name="T16" fmla="*/ 17 w 29"/>
                    <a:gd name="T17" fmla="*/ 0 h 38"/>
                    <a:gd name="T18" fmla="*/ 23 w 29"/>
                    <a:gd name="T19" fmla="*/ 6 h 38"/>
                    <a:gd name="T20" fmla="*/ 27 w 29"/>
                    <a:gd name="T21" fmla="*/ 13 h 38"/>
                    <a:gd name="T22" fmla="*/ 28 w 29"/>
                    <a:gd name="T23" fmla="*/ 20 h 38"/>
                    <a:gd name="T24" fmla="*/ 29 w 29"/>
                    <a:gd name="T25" fmla="*/ 28 h 38"/>
                    <a:gd name="T26" fmla="*/ 20 w 29"/>
                    <a:gd name="T27" fmla="*/ 31 h 38"/>
                    <a:gd name="T28" fmla="*/ 15 w 29"/>
                    <a:gd name="T29" fmla="*/ 36 h 38"/>
                    <a:gd name="T30" fmla="*/ 8 w 29"/>
                    <a:gd name="T31" fmla="*/ 38 h 38"/>
                    <a:gd name="T32" fmla="*/ 1 w 29"/>
                    <a:gd name="T33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38">
                      <a:moveTo>
                        <a:pt x="1" y="38"/>
                      </a:move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1" y="17"/>
                      </a:lnTo>
                      <a:lnTo>
                        <a:pt x="2" y="13"/>
                      </a:lnTo>
                      <a:lnTo>
                        <a:pt x="6" y="9"/>
                      </a:lnTo>
                      <a:lnTo>
                        <a:pt x="10" y="4"/>
                      </a:lnTo>
                      <a:lnTo>
                        <a:pt x="17" y="0"/>
                      </a:lnTo>
                      <a:lnTo>
                        <a:pt x="23" y="6"/>
                      </a:lnTo>
                      <a:lnTo>
                        <a:pt x="27" y="13"/>
                      </a:lnTo>
                      <a:lnTo>
                        <a:pt x="28" y="20"/>
                      </a:lnTo>
                      <a:lnTo>
                        <a:pt x="29" y="28"/>
                      </a:lnTo>
                      <a:lnTo>
                        <a:pt x="20" y="31"/>
                      </a:lnTo>
                      <a:lnTo>
                        <a:pt x="15" y="36"/>
                      </a:lnTo>
                      <a:lnTo>
                        <a:pt x="8" y="38"/>
                      </a:lnTo>
                      <a:lnTo>
                        <a:pt x="1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239"/>
                <p:cNvSpPr>
                  <a:spLocks/>
                </p:cNvSpPr>
                <p:nvPr/>
              </p:nvSpPr>
              <p:spPr bwMode="auto">
                <a:xfrm>
                  <a:off x="4953" y="3232"/>
                  <a:ext cx="7" cy="4"/>
                </a:xfrm>
                <a:custGeom>
                  <a:avLst/>
                  <a:gdLst>
                    <a:gd name="T0" fmla="*/ 0 w 28"/>
                    <a:gd name="T1" fmla="*/ 11 h 14"/>
                    <a:gd name="T2" fmla="*/ 0 w 28"/>
                    <a:gd name="T3" fmla="*/ 4 h 14"/>
                    <a:gd name="T4" fmla="*/ 7 w 28"/>
                    <a:gd name="T5" fmla="*/ 0 h 14"/>
                    <a:gd name="T6" fmla="*/ 15 w 28"/>
                    <a:gd name="T7" fmla="*/ 2 h 14"/>
                    <a:gd name="T8" fmla="*/ 22 w 28"/>
                    <a:gd name="T9" fmla="*/ 6 h 14"/>
                    <a:gd name="T10" fmla="*/ 28 w 28"/>
                    <a:gd name="T11" fmla="*/ 14 h 14"/>
                    <a:gd name="T12" fmla="*/ 19 w 28"/>
                    <a:gd name="T13" fmla="*/ 14 h 14"/>
                    <a:gd name="T14" fmla="*/ 12 w 28"/>
                    <a:gd name="T15" fmla="*/ 14 h 14"/>
                    <a:gd name="T16" fmla="*/ 5 w 28"/>
                    <a:gd name="T17" fmla="*/ 13 h 14"/>
                    <a:gd name="T18" fmla="*/ 0 w 28"/>
                    <a:gd name="T19" fmla="*/ 1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8" h="14">
                      <a:moveTo>
                        <a:pt x="0" y="11"/>
                      </a:moveTo>
                      <a:lnTo>
                        <a:pt x="0" y="4"/>
                      </a:lnTo>
                      <a:lnTo>
                        <a:pt x="7" y="0"/>
                      </a:lnTo>
                      <a:lnTo>
                        <a:pt x="15" y="2"/>
                      </a:lnTo>
                      <a:lnTo>
                        <a:pt x="22" y="6"/>
                      </a:lnTo>
                      <a:lnTo>
                        <a:pt x="28" y="14"/>
                      </a:lnTo>
                      <a:lnTo>
                        <a:pt x="19" y="14"/>
                      </a:lnTo>
                      <a:lnTo>
                        <a:pt x="12" y="14"/>
                      </a:lnTo>
                      <a:lnTo>
                        <a:pt x="5" y="13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" name="Freeform 240"/>
                <p:cNvSpPr>
                  <a:spLocks/>
                </p:cNvSpPr>
                <p:nvPr/>
              </p:nvSpPr>
              <p:spPr bwMode="auto">
                <a:xfrm>
                  <a:off x="4855" y="3232"/>
                  <a:ext cx="5" cy="3"/>
                </a:xfrm>
                <a:custGeom>
                  <a:avLst/>
                  <a:gdLst>
                    <a:gd name="T0" fmla="*/ 0 w 17"/>
                    <a:gd name="T1" fmla="*/ 0 h 14"/>
                    <a:gd name="T2" fmla="*/ 10 w 17"/>
                    <a:gd name="T3" fmla="*/ 5 h 14"/>
                    <a:gd name="T4" fmla="*/ 17 w 17"/>
                    <a:gd name="T5" fmla="*/ 7 h 14"/>
                    <a:gd name="T6" fmla="*/ 10 w 17"/>
                    <a:gd name="T7" fmla="*/ 11 h 14"/>
                    <a:gd name="T8" fmla="*/ 0 w 17"/>
                    <a:gd name="T9" fmla="*/ 14 h 14"/>
                    <a:gd name="T10" fmla="*/ 0 w 17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14">
                      <a:moveTo>
                        <a:pt x="0" y="0"/>
                      </a:moveTo>
                      <a:lnTo>
                        <a:pt x="10" y="5"/>
                      </a:lnTo>
                      <a:lnTo>
                        <a:pt x="17" y="7"/>
                      </a:lnTo>
                      <a:lnTo>
                        <a:pt x="10" y="11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8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" name="Freeform 241"/>
                <p:cNvSpPr>
                  <a:spLocks/>
                </p:cNvSpPr>
                <p:nvPr/>
              </p:nvSpPr>
              <p:spPr bwMode="auto">
                <a:xfrm>
                  <a:off x="4835" y="3232"/>
                  <a:ext cx="4" cy="3"/>
                </a:xfrm>
                <a:custGeom>
                  <a:avLst/>
                  <a:gdLst>
                    <a:gd name="T0" fmla="*/ 0 w 17"/>
                    <a:gd name="T1" fmla="*/ 0 h 14"/>
                    <a:gd name="T2" fmla="*/ 3 w 17"/>
                    <a:gd name="T3" fmla="*/ 1 h 14"/>
                    <a:gd name="T4" fmla="*/ 8 w 17"/>
                    <a:gd name="T5" fmla="*/ 0 h 14"/>
                    <a:gd name="T6" fmla="*/ 13 w 17"/>
                    <a:gd name="T7" fmla="*/ 0 h 14"/>
                    <a:gd name="T8" fmla="*/ 17 w 17"/>
                    <a:gd name="T9" fmla="*/ 4 h 14"/>
                    <a:gd name="T10" fmla="*/ 15 w 17"/>
                    <a:gd name="T11" fmla="*/ 10 h 14"/>
                    <a:gd name="T12" fmla="*/ 11 w 17"/>
                    <a:gd name="T13" fmla="*/ 13 h 14"/>
                    <a:gd name="T14" fmla="*/ 5 w 17"/>
                    <a:gd name="T15" fmla="*/ 14 h 14"/>
                    <a:gd name="T16" fmla="*/ 0 w 17"/>
                    <a:gd name="T17" fmla="*/ 14 h 14"/>
                    <a:gd name="T18" fmla="*/ 0 w 17"/>
                    <a:gd name="T1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" h="14">
                      <a:moveTo>
                        <a:pt x="0" y="0"/>
                      </a:moveTo>
                      <a:lnTo>
                        <a:pt x="3" y="1"/>
                      </a:lnTo>
                      <a:lnTo>
                        <a:pt x="8" y="0"/>
                      </a:lnTo>
                      <a:lnTo>
                        <a:pt x="13" y="0"/>
                      </a:lnTo>
                      <a:lnTo>
                        <a:pt x="17" y="4"/>
                      </a:lnTo>
                      <a:lnTo>
                        <a:pt x="15" y="10"/>
                      </a:lnTo>
                      <a:lnTo>
                        <a:pt x="11" y="13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8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" name="Freeform 242"/>
                <p:cNvSpPr>
                  <a:spLocks/>
                </p:cNvSpPr>
                <p:nvPr/>
              </p:nvSpPr>
              <p:spPr bwMode="auto">
                <a:xfrm>
                  <a:off x="4789" y="3124"/>
                  <a:ext cx="76" cy="111"/>
                </a:xfrm>
                <a:custGeom>
                  <a:avLst/>
                  <a:gdLst>
                    <a:gd name="T0" fmla="*/ 118 w 304"/>
                    <a:gd name="T1" fmla="*/ 426 h 445"/>
                    <a:gd name="T2" fmla="*/ 99 w 304"/>
                    <a:gd name="T3" fmla="*/ 428 h 445"/>
                    <a:gd name="T4" fmla="*/ 88 w 304"/>
                    <a:gd name="T5" fmla="*/ 409 h 445"/>
                    <a:gd name="T6" fmla="*/ 73 w 304"/>
                    <a:gd name="T7" fmla="*/ 420 h 445"/>
                    <a:gd name="T8" fmla="*/ 66 w 304"/>
                    <a:gd name="T9" fmla="*/ 427 h 445"/>
                    <a:gd name="T10" fmla="*/ 56 w 304"/>
                    <a:gd name="T11" fmla="*/ 415 h 445"/>
                    <a:gd name="T12" fmla="*/ 33 w 304"/>
                    <a:gd name="T13" fmla="*/ 412 h 445"/>
                    <a:gd name="T14" fmla="*/ 23 w 304"/>
                    <a:gd name="T15" fmla="*/ 422 h 445"/>
                    <a:gd name="T16" fmla="*/ 0 w 304"/>
                    <a:gd name="T17" fmla="*/ 396 h 445"/>
                    <a:gd name="T18" fmla="*/ 29 w 304"/>
                    <a:gd name="T19" fmla="*/ 270 h 445"/>
                    <a:gd name="T20" fmla="*/ 64 w 304"/>
                    <a:gd name="T21" fmla="*/ 147 h 445"/>
                    <a:gd name="T22" fmla="*/ 82 w 304"/>
                    <a:gd name="T23" fmla="*/ 53 h 445"/>
                    <a:gd name="T24" fmla="*/ 99 w 304"/>
                    <a:gd name="T25" fmla="*/ 27 h 445"/>
                    <a:gd name="T26" fmla="*/ 123 w 304"/>
                    <a:gd name="T27" fmla="*/ 5 h 445"/>
                    <a:gd name="T28" fmla="*/ 140 w 304"/>
                    <a:gd name="T29" fmla="*/ 16 h 445"/>
                    <a:gd name="T30" fmla="*/ 154 w 304"/>
                    <a:gd name="T31" fmla="*/ 16 h 445"/>
                    <a:gd name="T32" fmla="*/ 159 w 304"/>
                    <a:gd name="T33" fmla="*/ 0 h 445"/>
                    <a:gd name="T34" fmla="*/ 176 w 304"/>
                    <a:gd name="T35" fmla="*/ 5 h 445"/>
                    <a:gd name="T36" fmla="*/ 170 w 304"/>
                    <a:gd name="T37" fmla="*/ 22 h 445"/>
                    <a:gd name="T38" fmla="*/ 169 w 304"/>
                    <a:gd name="T39" fmla="*/ 47 h 445"/>
                    <a:gd name="T40" fmla="*/ 182 w 304"/>
                    <a:gd name="T41" fmla="*/ 45 h 445"/>
                    <a:gd name="T42" fmla="*/ 192 w 304"/>
                    <a:gd name="T43" fmla="*/ 33 h 445"/>
                    <a:gd name="T44" fmla="*/ 200 w 304"/>
                    <a:gd name="T45" fmla="*/ 41 h 445"/>
                    <a:gd name="T46" fmla="*/ 206 w 304"/>
                    <a:gd name="T47" fmla="*/ 58 h 445"/>
                    <a:gd name="T48" fmla="*/ 221 w 304"/>
                    <a:gd name="T49" fmla="*/ 65 h 445"/>
                    <a:gd name="T50" fmla="*/ 236 w 304"/>
                    <a:gd name="T51" fmla="*/ 58 h 445"/>
                    <a:gd name="T52" fmla="*/ 254 w 304"/>
                    <a:gd name="T53" fmla="*/ 54 h 445"/>
                    <a:gd name="T54" fmla="*/ 263 w 304"/>
                    <a:gd name="T55" fmla="*/ 65 h 445"/>
                    <a:gd name="T56" fmla="*/ 256 w 304"/>
                    <a:gd name="T57" fmla="*/ 80 h 445"/>
                    <a:gd name="T58" fmla="*/ 258 w 304"/>
                    <a:gd name="T59" fmla="*/ 94 h 445"/>
                    <a:gd name="T60" fmla="*/ 294 w 304"/>
                    <a:gd name="T61" fmla="*/ 105 h 445"/>
                    <a:gd name="T62" fmla="*/ 298 w 304"/>
                    <a:gd name="T63" fmla="*/ 131 h 445"/>
                    <a:gd name="T64" fmla="*/ 298 w 304"/>
                    <a:gd name="T65" fmla="*/ 156 h 445"/>
                    <a:gd name="T66" fmla="*/ 281 w 304"/>
                    <a:gd name="T67" fmla="*/ 156 h 445"/>
                    <a:gd name="T68" fmla="*/ 259 w 304"/>
                    <a:gd name="T69" fmla="*/ 158 h 445"/>
                    <a:gd name="T70" fmla="*/ 260 w 304"/>
                    <a:gd name="T71" fmla="*/ 176 h 445"/>
                    <a:gd name="T72" fmla="*/ 274 w 304"/>
                    <a:gd name="T73" fmla="*/ 189 h 445"/>
                    <a:gd name="T74" fmla="*/ 264 w 304"/>
                    <a:gd name="T75" fmla="*/ 202 h 445"/>
                    <a:gd name="T76" fmla="*/ 262 w 304"/>
                    <a:gd name="T77" fmla="*/ 220 h 445"/>
                    <a:gd name="T78" fmla="*/ 259 w 304"/>
                    <a:gd name="T79" fmla="*/ 246 h 445"/>
                    <a:gd name="T80" fmla="*/ 242 w 304"/>
                    <a:gd name="T81" fmla="*/ 278 h 445"/>
                    <a:gd name="T82" fmla="*/ 236 w 304"/>
                    <a:gd name="T83" fmla="*/ 297 h 445"/>
                    <a:gd name="T84" fmla="*/ 239 w 304"/>
                    <a:gd name="T85" fmla="*/ 310 h 445"/>
                    <a:gd name="T86" fmla="*/ 259 w 304"/>
                    <a:gd name="T87" fmla="*/ 317 h 445"/>
                    <a:gd name="T88" fmla="*/ 246 w 304"/>
                    <a:gd name="T89" fmla="*/ 337 h 445"/>
                    <a:gd name="T90" fmla="*/ 231 w 304"/>
                    <a:gd name="T91" fmla="*/ 353 h 445"/>
                    <a:gd name="T92" fmla="*/ 207 w 304"/>
                    <a:gd name="T93" fmla="*/ 354 h 445"/>
                    <a:gd name="T94" fmla="*/ 200 w 304"/>
                    <a:gd name="T95" fmla="*/ 374 h 445"/>
                    <a:gd name="T96" fmla="*/ 204 w 304"/>
                    <a:gd name="T97" fmla="*/ 395 h 445"/>
                    <a:gd name="T98" fmla="*/ 189 w 304"/>
                    <a:gd name="T99" fmla="*/ 415 h 445"/>
                    <a:gd name="T100" fmla="*/ 153 w 304"/>
                    <a:gd name="T101" fmla="*/ 416 h 445"/>
                    <a:gd name="T102" fmla="*/ 141 w 304"/>
                    <a:gd name="T103" fmla="*/ 445 h 4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304" h="445">
                      <a:moveTo>
                        <a:pt x="131" y="431"/>
                      </a:moveTo>
                      <a:lnTo>
                        <a:pt x="124" y="427"/>
                      </a:lnTo>
                      <a:lnTo>
                        <a:pt x="118" y="426"/>
                      </a:lnTo>
                      <a:lnTo>
                        <a:pt x="108" y="425"/>
                      </a:lnTo>
                      <a:lnTo>
                        <a:pt x="99" y="424"/>
                      </a:lnTo>
                      <a:lnTo>
                        <a:pt x="99" y="428"/>
                      </a:lnTo>
                      <a:lnTo>
                        <a:pt x="98" y="422"/>
                      </a:lnTo>
                      <a:lnTo>
                        <a:pt x="94" y="415"/>
                      </a:lnTo>
                      <a:lnTo>
                        <a:pt x="88" y="409"/>
                      </a:lnTo>
                      <a:lnTo>
                        <a:pt x="83" y="407"/>
                      </a:lnTo>
                      <a:lnTo>
                        <a:pt x="76" y="411"/>
                      </a:lnTo>
                      <a:lnTo>
                        <a:pt x="73" y="420"/>
                      </a:lnTo>
                      <a:lnTo>
                        <a:pt x="71" y="423"/>
                      </a:lnTo>
                      <a:lnTo>
                        <a:pt x="70" y="426"/>
                      </a:lnTo>
                      <a:lnTo>
                        <a:pt x="66" y="427"/>
                      </a:lnTo>
                      <a:lnTo>
                        <a:pt x="61" y="428"/>
                      </a:lnTo>
                      <a:lnTo>
                        <a:pt x="59" y="422"/>
                      </a:lnTo>
                      <a:lnTo>
                        <a:pt x="56" y="415"/>
                      </a:lnTo>
                      <a:lnTo>
                        <a:pt x="50" y="409"/>
                      </a:lnTo>
                      <a:lnTo>
                        <a:pt x="41" y="407"/>
                      </a:lnTo>
                      <a:lnTo>
                        <a:pt x="33" y="412"/>
                      </a:lnTo>
                      <a:lnTo>
                        <a:pt x="29" y="419"/>
                      </a:lnTo>
                      <a:lnTo>
                        <a:pt x="26" y="420"/>
                      </a:lnTo>
                      <a:lnTo>
                        <a:pt x="23" y="422"/>
                      </a:lnTo>
                      <a:lnTo>
                        <a:pt x="19" y="421"/>
                      </a:lnTo>
                      <a:lnTo>
                        <a:pt x="13" y="421"/>
                      </a:lnTo>
                      <a:lnTo>
                        <a:pt x="0" y="396"/>
                      </a:lnTo>
                      <a:lnTo>
                        <a:pt x="7" y="353"/>
                      </a:lnTo>
                      <a:lnTo>
                        <a:pt x="18" y="311"/>
                      </a:lnTo>
                      <a:lnTo>
                        <a:pt x="29" y="270"/>
                      </a:lnTo>
                      <a:lnTo>
                        <a:pt x="41" y="231"/>
                      </a:lnTo>
                      <a:lnTo>
                        <a:pt x="52" y="189"/>
                      </a:lnTo>
                      <a:lnTo>
                        <a:pt x="64" y="147"/>
                      </a:lnTo>
                      <a:lnTo>
                        <a:pt x="73" y="104"/>
                      </a:lnTo>
                      <a:lnTo>
                        <a:pt x="79" y="62"/>
                      </a:lnTo>
                      <a:lnTo>
                        <a:pt x="82" y="53"/>
                      </a:lnTo>
                      <a:lnTo>
                        <a:pt x="87" y="44"/>
                      </a:lnTo>
                      <a:lnTo>
                        <a:pt x="92" y="35"/>
                      </a:lnTo>
                      <a:lnTo>
                        <a:pt x="99" y="27"/>
                      </a:lnTo>
                      <a:lnTo>
                        <a:pt x="105" y="17"/>
                      </a:lnTo>
                      <a:lnTo>
                        <a:pt x="115" y="10"/>
                      </a:lnTo>
                      <a:lnTo>
                        <a:pt x="123" y="5"/>
                      </a:lnTo>
                      <a:lnTo>
                        <a:pt x="134" y="4"/>
                      </a:lnTo>
                      <a:lnTo>
                        <a:pt x="136" y="10"/>
                      </a:lnTo>
                      <a:lnTo>
                        <a:pt x="140" y="16"/>
                      </a:lnTo>
                      <a:lnTo>
                        <a:pt x="144" y="19"/>
                      </a:lnTo>
                      <a:lnTo>
                        <a:pt x="151" y="21"/>
                      </a:lnTo>
                      <a:lnTo>
                        <a:pt x="154" y="16"/>
                      </a:lnTo>
                      <a:lnTo>
                        <a:pt x="160" y="11"/>
                      </a:lnTo>
                      <a:lnTo>
                        <a:pt x="162" y="5"/>
                      </a:lnTo>
                      <a:lnTo>
                        <a:pt x="159" y="0"/>
                      </a:lnTo>
                      <a:lnTo>
                        <a:pt x="162" y="0"/>
                      </a:lnTo>
                      <a:lnTo>
                        <a:pt x="169" y="2"/>
                      </a:lnTo>
                      <a:lnTo>
                        <a:pt x="176" y="5"/>
                      </a:lnTo>
                      <a:lnTo>
                        <a:pt x="182" y="10"/>
                      </a:lnTo>
                      <a:lnTo>
                        <a:pt x="176" y="15"/>
                      </a:lnTo>
                      <a:lnTo>
                        <a:pt x="170" y="22"/>
                      </a:lnTo>
                      <a:lnTo>
                        <a:pt x="165" y="32"/>
                      </a:lnTo>
                      <a:lnTo>
                        <a:pt x="166" y="42"/>
                      </a:lnTo>
                      <a:lnTo>
                        <a:pt x="169" y="47"/>
                      </a:lnTo>
                      <a:lnTo>
                        <a:pt x="173" y="49"/>
                      </a:lnTo>
                      <a:lnTo>
                        <a:pt x="177" y="47"/>
                      </a:lnTo>
                      <a:lnTo>
                        <a:pt x="182" y="45"/>
                      </a:lnTo>
                      <a:lnTo>
                        <a:pt x="185" y="41"/>
                      </a:lnTo>
                      <a:lnTo>
                        <a:pt x="189" y="37"/>
                      </a:lnTo>
                      <a:lnTo>
                        <a:pt x="192" y="33"/>
                      </a:lnTo>
                      <a:lnTo>
                        <a:pt x="196" y="32"/>
                      </a:lnTo>
                      <a:lnTo>
                        <a:pt x="198" y="36"/>
                      </a:lnTo>
                      <a:lnTo>
                        <a:pt x="200" y="41"/>
                      </a:lnTo>
                      <a:lnTo>
                        <a:pt x="201" y="47"/>
                      </a:lnTo>
                      <a:lnTo>
                        <a:pt x="203" y="53"/>
                      </a:lnTo>
                      <a:lnTo>
                        <a:pt x="206" y="58"/>
                      </a:lnTo>
                      <a:lnTo>
                        <a:pt x="209" y="62"/>
                      </a:lnTo>
                      <a:lnTo>
                        <a:pt x="213" y="65"/>
                      </a:lnTo>
                      <a:lnTo>
                        <a:pt x="221" y="65"/>
                      </a:lnTo>
                      <a:lnTo>
                        <a:pt x="225" y="63"/>
                      </a:lnTo>
                      <a:lnTo>
                        <a:pt x="231" y="61"/>
                      </a:lnTo>
                      <a:lnTo>
                        <a:pt x="236" y="58"/>
                      </a:lnTo>
                      <a:lnTo>
                        <a:pt x="242" y="56"/>
                      </a:lnTo>
                      <a:lnTo>
                        <a:pt x="247" y="53"/>
                      </a:lnTo>
                      <a:lnTo>
                        <a:pt x="254" y="54"/>
                      </a:lnTo>
                      <a:lnTo>
                        <a:pt x="259" y="58"/>
                      </a:lnTo>
                      <a:lnTo>
                        <a:pt x="265" y="65"/>
                      </a:lnTo>
                      <a:lnTo>
                        <a:pt x="263" y="65"/>
                      </a:lnTo>
                      <a:lnTo>
                        <a:pt x="261" y="69"/>
                      </a:lnTo>
                      <a:lnTo>
                        <a:pt x="258" y="74"/>
                      </a:lnTo>
                      <a:lnTo>
                        <a:pt x="256" y="80"/>
                      </a:lnTo>
                      <a:lnTo>
                        <a:pt x="252" y="85"/>
                      </a:lnTo>
                      <a:lnTo>
                        <a:pt x="254" y="90"/>
                      </a:lnTo>
                      <a:lnTo>
                        <a:pt x="258" y="94"/>
                      </a:lnTo>
                      <a:lnTo>
                        <a:pt x="265" y="97"/>
                      </a:lnTo>
                      <a:lnTo>
                        <a:pt x="304" y="97"/>
                      </a:lnTo>
                      <a:lnTo>
                        <a:pt x="294" y="105"/>
                      </a:lnTo>
                      <a:lnTo>
                        <a:pt x="292" y="113"/>
                      </a:lnTo>
                      <a:lnTo>
                        <a:pt x="293" y="121"/>
                      </a:lnTo>
                      <a:lnTo>
                        <a:pt x="298" y="131"/>
                      </a:lnTo>
                      <a:lnTo>
                        <a:pt x="301" y="139"/>
                      </a:lnTo>
                      <a:lnTo>
                        <a:pt x="303" y="147"/>
                      </a:lnTo>
                      <a:lnTo>
                        <a:pt x="298" y="156"/>
                      </a:lnTo>
                      <a:lnTo>
                        <a:pt x="289" y="165"/>
                      </a:lnTo>
                      <a:lnTo>
                        <a:pt x="285" y="160"/>
                      </a:lnTo>
                      <a:lnTo>
                        <a:pt x="281" y="156"/>
                      </a:lnTo>
                      <a:lnTo>
                        <a:pt x="274" y="154"/>
                      </a:lnTo>
                      <a:lnTo>
                        <a:pt x="265" y="155"/>
                      </a:lnTo>
                      <a:lnTo>
                        <a:pt x="259" y="158"/>
                      </a:lnTo>
                      <a:lnTo>
                        <a:pt x="257" y="163"/>
                      </a:lnTo>
                      <a:lnTo>
                        <a:pt x="257" y="169"/>
                      </a:lnTo>
                      <a:lnTo>
                        <a:pt x="260" y="176"/>
                      </a:lnTo>
                      <a:lnTo>
                        <a:pt x="264" y="181"/>
                      </a:lnTo>
                      <a:lnTo>
                        <a:pt x="269" y="186"/>
                      </a:lnTo>
                      <a:lnTo>
                        <a:pt x="274" y="189"/>
                      </a:lnTo>
                      <a:lnTo>
                        <a:pt x="279" y="193"/>
                      </a:lnTo>
                      <a:lnTo>
                        <a:pt x="271" y="196"/>
                      </a:lnTo>
                      <a:lnTo>
                        <a:pt x="264" y="202"/>
                      </a:lnTo>
                      <a:lnTo>
                        <a:pt x="257" y="208"/>
                      </a:lnTo>
                      <a:lnTo>
                        <a:pt x="251" y="214"/>
                      </a:lnTo>
                      <a:lnTo>
                        <a:pt x="262" y="220"/>
                      </a:lnTo>
                      <a:lnTo>
                        <a:pt x="266" y="228"/>
                      </a:lnTo>
                      <a:lnTo>
                        <a:pt x="264" y="236"/>
                      </a:lnTo>
                      <a:lnTo>
                        <a:pt x="259" y="246"/>
                      </a:lnTo>
                      <a:lnTo>
                        <a:pt x="251" y="255"/>
                      </a:lnTo>
                      <a:lnTo>
                        <a:pt x="246" y="266"/>
                      </a:lnTo>
                      <a:lnTo>
                        <a:pt x="242" y="278"/>
                      </a:lnTo>
                      <a:lnTo>
                        <a:pt x="244" y="290"/>
                      </a:lnTo>
                      <a:lnTo>
                        <a:pt x="240" y="293"/>
                      </a:lnTo>
                      <a:lnTo>
                        <a:pt x="236" y="297"/>
                      </a:lnTo>
                      <a:lnTo>
                        <a:pt x="233" y="300"/>
                      </a:lnTo>
                      <a:lnTo>
                        <a:pt x="234" y="307"/>
                      </a:lnTo>
                      <a:lnTo>
                        <a:pt x="239" y="310"/>
                      </a:lnTo>
                      <a:lnTo>
                        <a:pt x="244" y="314"/>
                      </a:lnTo>
                      <a:lnTo>
                        <a:pt x="250" y="316"/>
                      </a:lnTo>
                      <a:lnTo>
                        <a:pt x="259" y="317"/>
                      </a:lnTo>
                      <a:lnTo>
                        <a:pt x="255" y="323"/>
                      </a:lnTo>
                      <a:lnTo>
                        <a:pt x="250" y="330"/>
                      </a:lnTo>
                      <a:lnTo>
                        <a:pt x="246" y="337"/>
                      </a:lnTo>
                      <a:lnTo>
                        <a:pt x="243" y="345"/>
                      </a:lnTo>
                      <a:lnTo>
                        <a:pt x="237" y="350"/>
                      </a:lnTo>
                      <a:lnTo>
                        <a:pt x="231" y="353"/>
                      </a:lnTo>
                      <a:lnTo>
                        <a:pt x="223" y="352"/>
                      </a:lnTo>
                      <a:lnTo>
                        <a:pt x="214" y="348"/>
                      </a:lnTo>
                      <a:lnTo>
                        <a:pt x="207" y="354"/>
                      </a:lnTo>
                      <a:lnTo>
                        <a:pt x="202" y="360"/>
                      </a:lnTo>
                      <a:lnTo>
                        <a:pt x="200" y="366"/>
                      </a:lnTo>
                      <a:lnTo>
                        <a:pt x="200" y="374"/>
                      </a:lnTo>
                      <a:lnTo>
                        <a:pt x="200" y="380"/>
                      </a:lnTo>
                      <a:lnTo>
                        <a:pt x="202" y="388"/>
                      </a:lnTo>
                      <a:lnTo>
                        <a:pt x="204" y="395"/>
                      </a:lnTo>
                      <a:lnTo>
                        <a:pt x="207" y="403"/>
                      </a:lnTo>
                      <a:lnTo>
                        <a:pt x="198" y="410"/>
                      </a:lnTo>
                      <a:lnTo>
                        <a:pt x="189" y="415"/>
                      </a:lnTo>
                      <a:lnTo>
                        <a:pt x="177" y="415"/>
                      </a:lnTo>
                      <a:lnTo>
                        <a:pt x="166" y="416"/>
                      </a:lnTo>
                      <a:lnTo>
                        <a:pt x="153" y="416"/>
                      </a:lnTo>
                      <a:lnTo>
                        <a:pt x="145" y="421"/>
                      </a:lnTo>
                      <a:lnTo>
                        <a:pt x="140" y="429"/>
                      </a:lnTo>
                      <a:lnTo>
                        <a:pt x="141" y="445"/>
                      </a:lnTo>
                      <a:lnTo>
                        <a:pt x="127" y="441"/>
                      </a:lnTo>
                      <a:lnTo>
                        <a:pt x="131" y="43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" name="Freeform 243"/>
                <p:cNvSpPr>
                  <a:spLocks/>
                </p:cNvSpPr>
                <p:nvPr/>
              </p:nvSpPr>
              <p:spPr bwMode="auto">
                <a:xfrm>
                  <a:off x="4915" y="3227"/>
                  <a:ext cx="9" cy="7"/>
                </a:xfrm>
                <a:custGeom>
                  <a:avLst/>
                  <a:gdLst>
                    <a:gd name="T0" fmla="*/ 4 w 34"/>
                    <a:gd name="T1" fmla="*/ 10 h 30"/>
                    <a:gd name="T2" fmla="*/ 7 w 34"/>
                    <a:gd name="T3" fmla="*/ 3 h 30"/>
                    <a:gd name="T4" fmla="*/ 11 w 34"/>
                    <a:gd name="T5" fmla="*/ 0 h 30"/>
                    <a:gd name="T6" fmla="*/ 15 w 34"/>
                    <a:gd name="T7" fmla="*/ 0 h 30"/>
                    <a:gd name="T8" fmla="*/ 19 w 34"/>
                    <a:gd name="T9" fmla="*/ 3 h 30"/>
                    <a:gd name="T10" fmla="*/ 26 w 34"/>
                    <a:gd name="T11" fmla="*/ 9 h 30"/>
                    <a:gd name="T12" fmla="*/ 34 w 34"/>
                    <a:gd name="T13" fmla="*/ 13 h 30"/>
                    <a:gd name="T14" fmla="*/ 24 w 34"/>
                    <a:gd name="T15" fmla="*/ 30 h 30"/>
                    <a:gd name="T16" fmla="*/ 20 w 34"/>
                    <a:gd name="T17" fmla="*/ 27 h 30"/>
                    <a:gd name="T18" fmla="*/ 15 w 34"/>
                    <a:gd name="T19" fmla="*/ 26 h 30"/>
                    <a:gd name="T20" fmla="*/ 10 w 34"/>
                    <a:gd name="T21" fmla="*/ 24 h 30"/>
                    <a:gd name="T22" fmla="*/ 6 w 34"/>
                    <a:gd name="T23" fmla="*/ 23 h 30"/>
                    <a:gd name="T24" fmla="*/ 0 w 34"/>
                    <a:gd name="T25" fmla="*/ 18 h 30"/>
                    <a:gd name="T26" fmla="*/ 4 w 34"/>
                    <a:gd name="T27" fmla="*/ 1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" h="30">
                      <a:moveTo>
                        <a:pt x="4" y="10"/>
                      </a:moveTo>
                      <a:lnTo>
                        <a:pt x="7" y="3"/>
                      </a:lnTo>
                      <a:lnTo>
                        <a:pt x="11" y="0"/>
                      </a:lnTo>
                      <a:lnTo>
                        <a:pt x="15" y="0"/>
                      </a:lnTo>
                      <a:lnTo>
                        <a:pt x="19" y="3"/>
                      </a:lnTo>
                      <a:lnTo>
                        <a:pt x="26" y="9"/>
                      </a:lnTo>
                      <a:lnTo>
                        <a:pt x="34" y="13"/>
                      </a:lnTo>
                      <a:lnTo>
                        <a:pt x="24" y="30"/>
                      </a:lnTo>
                      <a:lnTo>
                        <a:pt x="20" y="27"/>
                      </a:lnTo>
                      <a:lnTo>
                        <a:pt x="15" y="26"/>
                      </a:lnTo>
                      <a:lnTo>
                        <a:pt x="10" y="24"/>
                      </a:lnTo>
                      <a:lnTo>
                        <a:pt x="6" y="23"/>
                      </a:lnTo>
                      <a:lnTo>
                        <a:pt x="0" y="18"/>
                      </a:lnTo>
                      <a:lnTo>
                        <a:pt x="4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" name="Freeform 244"/>
                <p:cNvSpPr>
                  <a:spLocks/>
                </p:cNvSpPr>
                <p:nvPr/>
              </p:nvSpPr>
              <p:spPr bwMode="auto">
                <a:xfrm>
                  <a:off x="4863" y="3229"/>
                  <a:ext cx="4" cy="5"/>
                </a:xfrm>
                <a:custGeom>
                  <a:avLst/>
                  <a:gdLst>
                    <a:gd name="T0" fmla="*/ 0 w 17"/>
                    <a:gd name="T1" fmla="*/ 3 h 20"/>
                    <a:gd name="T2" fmla="*/ 8 w 17"/>
                    <a:gd name="T3" fmla="*/ 4 h 20"/>
                    <a:gd name="T4" fmla="*/ 11 w 17"/>
                    <a:gd name="T5" fmla="*/ 0 h 20"/>
                    <a:gd name="T6" fmla="*/ 13 w 17"/>
                    <a:gd name="T7" fmla="*/ 5 h 20"/>
                    <a:gd name="T8" fmla="*/ 17 w 17"/>
                    <a:gd name="T9" fmla="*/ 11 h 20"/>
                    <a:gd name="T10" fmla="*/ 16 w 17"/>
                    <a:gd name="T11" fmla="*/ 16 h 20"/>
                    <a:gd name="T12" fmla="*/ 11 w 17"/>
                    <a:gd name="T13" fmla="*/ 20 h 20"/>
                    <a:gd name="T14" fmla="*/ 6 w 17"/>
                    <a:gd name="T15" fmla="*/ 18 h 20"/>
                    <a:gd name="T16" fmla="*/ 2 w 17"/>
                    <a:gd name="T17" fmla="*/ 14 h 20"/>
                    <a:gd name="T18" fmla="*/ 0 w 17"/>
                    <a:gd name="T19" fmla="*/ 8 h 20"/>
                    <a:gd name="T20" fmla="*/ 0 w 17"/>
                    <a:gd name="T21" fmla="*/ 3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20">
                      <a:moveTo>
                        <a:pt x="0" y="3"/>
                      </a:moveTo>
                      <a:lnTo>
                        <a:pt x="8" y="4"/>
                      </a:lnTo>
                      <a:lnTo>
                        <a:pt x="11" y="0"/>
                      </a:lnTo>
                      <a:lnTo>
                        <a:pt x="13" y="5"/>
                      </a:lnTo>
                      <a:lnTo>
                        <a:pt x="17" y="11"/>
                      </a:lnTo>
                      <a:lnTo>
                        <a:pt x="16" y="16"/>
                      </a:lnTo>
                      <a:lnTo>
                        <a:pt x="11" y="20"/>
                      </a:lnTo>
                      <a:lnTo>
                        <a:pt x="6" y="18"/>
                      </a:lnTo>
                      <a:lnTo>
                        <a:pt x="2" y="14"/>
                      </a:lnTo>
                      <a:lnTo>
                        <a:pt x="0" y="8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FF8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245"/>
                <p:cNvSpPr>
                  <a:spLocks/>
                </p:cNvSpPr>
                <p:nvPr/>
              </p:nvSpPr>
              <p:spPr bwMode="auto">
                <a:xfrm>
                  <a:off x="4843" y="3230"/>
                  <a:ext cx="6" cy="4"/>
                </a:xfrm>
                <a:custGeom>
                  <a:avLst/>
                  <a:gdLst>
                    <a:gd name="T0" fmla="*/ 0 w 20"/>
                    <a:gd name="T1" fmla="*/ 11 h 17"/>
                    <a:gd name="T2" fmla="*/ 10 w 20"/>
                    <a:gd name="T3" fmla="*/ 0 h 17"/>
                    <a:gd name="T4" fmla="*/ 20 w 20"/>
                    <a:gd name="T5" fmla="*/ 17 h 17"/>
                    <a:gd name="T6" fmla="*/ 14 w 20"/>
                    <a:gd name="T7" fmla="*/ 17 h 17"/>
                    <a:gd name="T8" fmla="*/ 9 w 20"/>
                    <a:gd name="T9" fmla="*/ 17 h 17"/>
                    <a:gd name="T10" fmla="*/ 3 w 20"/>
                    <a:gd name="T11" fmla="*/ 15 h 17"/>
                    <a:gd name="T12" fmla="*/ 0 w 20"/>
                    <a:gd name="T13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" h="17">
                      <a:moveTo>
                        <a:pt x="0" y="11"/>
                      </a:moveTo>
                      <a:lnTo>
                        <a:pt x="10" y="0"/>
                      </a:lnTo>
                      <a:lnTo>
                        <a:pt x="20" y="17"/>
                      </a:lnTo>
                      <a:lnTo>
                        <a:pt x="14" y="17"/>
                      </a:lnTo>
                      <a:lnTo>
                        <a:pt x="9" y="17"/>
                      </a:lnTo>
                      <a:lnTo>
                        <a:pt x="3" y="15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FF8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246"/>
                <p:cNvSpPr>
                  <a:spLocks/>
                </p:cNvSpPr>
                <p:nvPr/>
              </p:nvSpPr>
              <p:spPr bwMode="auto">
                <a:xfrm>
                  <a:off x="4622" y="3229"/>
                  <a:ext cx="8" cy="4"/>
                </a:xfrm>
                <a:custGeom>
                  <a:avLst/>
                  <a:gdLst>
                    <a:gd name="T0" fmla="*/ 0 w 31"/>
                    <a:gd name="T1" fmla="*/ 14 h 17"/>
                    <a:gd name="T2" fmla="*/ 0 w 31"/>
                    <a:gd name="T3" fmla="*/ 3 h 17"/>
                    <a:gd name="T4" fmla="*/ 31 w 31"/>
                    <a:gd name="T5" fmla="*/ 0 h 17"/>
                    <a:gd name="T6" fmla="*/ 23 w 31"/>
                    <a:gd name="T7" fmla="*/ 6 h 17"/>
                    <a:gd name="T8" fmla="*/ 15 w 31"/>
                    <a:gd name="T9" fmla="*/ 14 h 17"/>
                    <a:gd name="T10" fmla="*/ 7 w 31"/>
                    <a:gd name="T11" fmla="*/ 17 h 17"/>
                    <a:gd name="T12" fmla="*/ 0 w 31"/>
                    <a:gd name="T13" fmla="*/ 1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" h="17">
                      <a:moveTo>
                        <a:pt x="0" y="14"/>
                      </a:moveTo>
                      <a:lnTo>
                        <a:pt x="0" y="3"/>
                      </a:lnTo>
                      <a:lnTo>
                        <a:pt x="31" y="0"/>
                      </a:lnTo>
                      <a:lnTo>
                        <a:pt x="23" y="6"/>
                      </a:lnTo>
                      <a:lnTo>
                        <a:pt x="15" y="14"/>
                      </a:lnTo>
                      <a:lnTo>
                        <a:pt x="7" y="17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247"/>
                <p:cNvSpPr>
                  <a:spLocks/>
                </p:cNvSpPr>
                <p:nvPr/>
              </p:nvSpPr>
              <p:spPr bwMode="auto">
                <a:xfrm>
                  <a:off x="4942" y="3227"/>
                  <a:ext cx="5" cy="6"/>
                </a:xfrm>
                <a:custGeom>
                  <a:avLst/>
                  <a:gdLst>
                    <a:gd name="T0" fmla="*/ 0 w 20"/>
                    <a:gd name="T1" fmla="*/ 0 h 24"/>
                    <a:gd name="T2" fmla="*/ 20 w 20"/>
                    <a:gd name="T3" fmla="*/ 11 h 24"/>
                    <a:gd name="T4" fmla="*/ 16 w 20"/>
                    <a:gd name="T5" fmla="*/ 17 h 24"/>
                    <a:gd name="T6" fmla="*/ 12 w 20"/>
                    <a:gd name="T7" fmla="*/ 22 h 24"/>
                    <a:gd name="T8" fmla="*/ 6 w 20"/>
                    <a:gd name="T9" fmla="*/ 24 h 24"/>
                    <a:gd name="T10" fmla="*/ 0 w 20"/>
                    <a:gd name="T11" fmla="*/ 22 h 24"/>
                    <a:gd name="T12" fmla="*/ 0 w 20"/>
                    <a:gd name="T13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" h="24">
                      <a:moveTo>
                        <a:pt x="0" y="0"/>
                      </a:moveTo>
                      <a:lnTo>
                        <a:pt x="20" y="11"/>
                      </a:lnTo>
                      <a:lnTo>
                        <a:pt x="16" y="17"/>
                      </a:lnTo>
                      <a:lnTo>
                        <a:pt x="12" y="22"/>
                      </a:lnTo>
                      <a:lnTo>
                        <a:pt x="6" y="24"/>
                      </a:lnTo>
                      <a:lnTo>
                        <a:pt x="0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" name="Freeform 248"/>
                <p:cNvSpPr>
                  <a:spLocks/>
                </p:cNvSpPr>
                <p:nvPr/>
              </p:nvSpPr>
              <p:spPr bwMode="auto">
                <a:xfrm>
                  <a:off x="4577" y="3223"/>
                  <a:ext cx="16" cy="9"/>
                </a:xfrm>
                <a:custGeom>
                  <a:avLst/>
                  <a:gdLst>
                    <a:gd name="T0" fmla="*/ 3 w 62"/>
                    <a:gd name="T1" fmla="*/ 34 h 34"/>
                    <a:gd name="T2" fmla="*/ 0 w 62"/>
                    <a:gd name="T3" fmla="*/ 25 h 34"/>
                    <a:gd name="T4" fmla="*/ 1 w 62"/>
                    <a:gd name="T5" fmla="*/ 17 h 34"/>
                    <a:gd name="T6" fmla="*/ 3 w 62"/>
                    <a:gd name="T7" fmla="*/ 10 h 34"/>
                    <a:gd name="T8" fmla="*/ 10 w 62"/>
                    <a:gd name="T9" fmla="*/ 6 h 34"/>
                    <a:gd name="T10" fmla="*/ 16 w 62"/>
                    <a:gd name="T11" fmla="*/ 2 h 34"/>
                    <a:gd name="T12" fmla="*/ 24 w 62"/>
                    <a:gd name="T13" fmla="*/ 1 h 34"/>
                    <a:gd name="T14" fmla="*/ 33 w 62"/>
                    <a:gd name="T15" fmla="*/ 0 h 34"/>
                    <a:gd name="T16" fmla="*/ 44 w 62"/>
                    <a:gd name="T17" fmla="*/ 3 h 34"/>
                    <a:gd name="T18" fmla="*/ 48 w 62"/>
                    <a:gd name="T19" fmla="*/ 0 h 34"/>
                    <a:gd name="T20" fmla="*/ 53 w 62"/>
                    <a:gd name="T21" fmla="*/ 1 h 34"/>
                    <a:gd name="T22" fmla="*/ 54 w 62"/>
                    <a:gd name="T23" fmla="*/ 3 h 34"/>
                    <a:gd name="T24" fmla="*/ 56 w 62"/>
                    <a:gd name="T25" fmla="*/ 7 h 34"/>
                    <a:gd name="T26" fmla="*/ 57 w 62"/>
                    <a:gd name="T27" fmla="*/ 15 h 34"/>
                    <a:gd name="T28" fmla="*/ 62 w 62"/>
                    <a:gd name="T29" fmla="*/ 24 h 34"/>
                    <a:gd name="T30" fmla="*/ 54 w 62"/>
                    <a:gd name="T31" fmla="*/ 26 h 34"/>
                    <a:gd name="T32" fmla="*/ 45 w 62"/>
                    <a:gd name="T33" fmla="*/ 28 h 34"/>
                    <a:gd name="T34" fmla="*/ 37 w 62"/>
                    <a:gd name="T35" fmla="*/ 28 h 34"/>
                    <a:gd name="T36" fmla="*/ 29 w 62"/>
                    <a:gd name="T37" fmla="*/ 29 h 34"/>
                    <a:gd name="T38" fmla="*/ 21 w 62"/>
                    <a:gd name="T39" fmla="*/ 29 h 34"/>
                    <a:gd name="T40" fmla="*/ 15 w 62"/>
                    <a:gd name="T41" fmla="*/ 29 h 34"/>
                    <a:gd name="T42" fmla="*/ 8 w 62"/>
                    <a:gd name="T43" fmla="*/ 30 h 34"/>
                    <a:gd name="T44" fmla="*/ 3 w 62"/>
                    <a:gd name="T45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" h="34">
                      <a:moveTo>
                        <a:pt x="3" y="34"/>
                      </a:moveTo>
                      <a:lnTo>
                        <a:pt x="0" y="25"/>
                      </a:lnTo>
                      <a:lnTo>
                        <a:pt x="1" y="17"/>
                      </a:lnTo>
                      <a:lnTo>
                        <a:pt x="3" y="10"/>
                      </a:lnTo>
                      <a:lnTo>
                        <a:pt x="10" y="6"/>
                      </a:lnTo>
                      <a:lnTo>
                        <a:pt x="16" y="2"/>
                      </a:lnTo>
                      <a:lnTo>
                        <a:pt x="24" y="1"/>
                      </a:lnTo>
                      <a:lnTo>
                        <a:pt x="33" y="0"/>
                      </a:lnTo>
                      <a:lnTo>
                        <a:pt x="44" y="3"/>
                      </a:lnTo>
                      <a:lnTo>
                        <a:pt x="48" y="0"/>
                      </a:lnTo>
                      <a:lnTo>
                        <a:pt x="53" y="1"/>
                      </a:lnTo>
                      <a:lnTo>
                        <a:pt x="54" y="3"/>
                      </a:lnTo>
                      <a:lnTo>
                        <a:pt x="56" y="7"/>
                      </a:lnTo>
                      <a:lnTo>
                        <a:pt x="57" y="15"/>
                      </a:lnTo>
                      <a:lnTo>
                        <a:pt x="62" y="24"/>
                      </a:lnTo>
                      <a:lnTo>
                        <a:pt x="54" y="26"/>
                      </a:lnTo>
                      <a:lnTo>
                        <a:pt x="45" y="28"/>
                      </a:lnTo>
                      <a:lnTo>
                        <a:pt x="37" y="28"/>
                      </a:lnTo>
                      <a:lnTo>
                        <a:pt x="29" y="29"/>
                      </a:lnTo>
                      <a:lnTo>
                        <a:pt x="21" y="29"/>
                      </a:lnTo>
                      <a:lnTo>
                        <a:pt x="15" y="29"/>
                      </a:lnTo>
                      <a:lnTo>
                        <a:pt x="8" y="30"/>
                      </a:lnTo>
                      <a:lnTo>
                        <a:pt x="3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249"/>
                <p:cNvSpPr>
                  <a:spLocks/>
                </p:cNvSpPr>
                <p:nvPr/>
              </p:nvSpPr>
              <p:spPr bwMode="auto">
                <a:xfrm>
                  <a:off x="4739" y="3223"/>
                  <a:ext cx="5" cy="8"/>
                </a:xfrm>
                <a:custGeom>
                  <a:avLst/>
                  <a:gdLst>
                    <a:gd name="T0" fmla="*/ 11 w 18"/>
                    <a:gd name="T1" fmla="*/ 0 h 32"/>
                    <a:gd name="T2" fmla="*/ 15 w 18"/>
                    <a:gd name="T3" fmla="*/ 3 h 32"/>
                    <a:gd name="T4" fmla="*/ 18 w 18"/>
                    <a:gd name="T5" fmla="*/ 9 h 32"/>
                    <a:gd name="T6" fmla="*/ 18 w 18"/>
                    <a:gd name="T7" fmla="*/ 16 h 32"/>
                    <a:gd name="T8" fmla="*/ 18 w 18"/>
                    <a:gd name="T9" fmla="*/ 25 h 32"/>
                    <a:gd name="T10" fmla="*/ 4 w 18"/>
                    <a:gd name="T11" fmla="*/ 32 h 32"/>
                    <a:gd name="T12" fmla="*/ 3 w 18"/>
                    <a:gd name="T13" fmla="*/ 24 h 32"/>
                    <a:gd name="T14" fmla="*/ 1 w 18"/>
                    <a:gd name="T15" fmla="*/ 14 h 32"/>
                    <a:gd name="T16" fmla="*/ 0 w 18"/>
                    <a:gd name="T17" fmla="*/ 9 h 32"/>
                    <a:gd name="T18" fmla="*/ 1 w 18"/>
                    <a:gd name="T19" fmla="*/ 5 h 32"/>
                    <a:gd name="T20" fmla="*/ 4 w 18"/>
                    <a:gd name="T21" fmla="*/ 2 h 32"/>
                    <a:gd name="T22" fmla="*/ 11 w 18"/>
                    <a:gd name="T23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" h="32">
                      <a:moveTo>
                        <a:pt x="11" y="0"/>
                      </a:moveTo>
                      <a:lnTo>
                        <a:pt x="15" y="3"/>
                      </a:lnTo>
                      <a:lnTo>
                        <a:pt x="18" y="9"/>
                      </a:lnTo>
                      <a:lnTo>
                        <a:pt x="18" y="16"/>
                      </a:lnTo>
                      <a:lnTo>
                        <a:pt x="18" y="25"/>
                      </a:lnTo>
                      <a:lnTo>
                        <a:pt x="4" y="32"/>
                      </a:lnTo>
                      <a:lnTo>
                        <a:pt x="3" y="24"/>
                      </a:lnTo>
                      <a:lnTo>
                        <a:pt x="1" y="14"/>
                      </a:lnTo>
                      <a:lnTo>
                        <a:pt x="0" y="9"/>
                      </a:lnTo>
                      <a:lnTo>
                        <a:pt x="1" y="5"/>
                      </a:lnTo>
                      <a:lnTo>
                        <a:pt x="4" y="2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250"/>
                <p:cNvSpPr>
                  <a:spLocks/>
                </p:cNvSpPr>
                <p:nvPr/>
              </p:nvSpPr>
              <p:spPr bwMode="auto">
                <a:xfrm>
                  <a:off x="4958" y="3224"/>
                  <a:ext cx="8" cy="6"/>
                </a:xfrm>
                <a:custGeom>
                  <a:avLst/>
                  <a:gdLst>
                    <a:gd name="T0" fmla="*/ 8 w 31"/>
                    <a:gd name="T1" fmla="*/ 0 h 24"/>
                    <a:gd name="T2" fmla="*/ 14 w 31"/>
                    <a:gd name="T3" fmla="*/ 4 h 24"/>
                    <a:gd name="T4" fmla="*/ 22 w 31"/>
                    <a:gd name="T5" fmla="*/ 9 h 24"/>
                    <a:gd name="T6" fmla="*/ 28 w 31"/>
                    <a:gd name="T7" fmla="*/ 14 h 24"/>
                    <a:gd name="T8" fmla="*/ 31 w 31"/>
                    <a:gd name="T9" fmla="*/ 24 h 24"/>
                    <a:gd name="T10" fmla="*/ 0 w 31"/>
                    <a:gd name="T11" fmla="*/ 7 h 24"/>
                    <a:gd name="T12" fmla="*/ 8 w 31"/>
                    <a:gd name="T13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1" h="24">
                      <a:moveTo>
                        <a:pt x="8" y="0"/>
                      </a:moveTo>
                      <a:lnTo>
                        <a:pt x="14" y="4"/>
                      </a:lnTo>
                      <a:lnTo>
                        <a:pt x="22" y="9"/>
                      </a:lnTo>
                      <a:lnTo>
                        <a:pt x="28" y="14"/>
                      </a:lnTo>
                      <a:lnTo>
                        <a:pt x="31" y="24"/>
                      </a:lnTo>
                      <a:lnTo>
                        <a:pt x="0" y="7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251"/>
                <p:cNvSpPr>
                  <a:spLocks/>
                </p:cNvSpPr>
                <p:nvPr/>
              </p:nvSpPr>
              <p:spPr bwMode="auto">
                <a:xfrm>
                  <a:off x="4930" y="3223"/>
                  <a:ext cx="7" cy="6"/>
                </a:xfrm>
                <a:custGeom>
                  <a:avLst/>
                  <a:gdLst>
                    <a:gd name="T0" fmla="*/ 0 w 28"/>
                    <a:gd name="T1" fmla="*/ 17 h 25"/>
                    <a:gd name="T2" fmla="*/ 5 w 28"/>
                    <a:gd name="T3" fmla="*/ 7 h 25"/>
                    <a:gd name="T4" fmla="*/ 13 w 28"/>
                    <a:gd name="T5" fmla="*/ 0 h 25"/>
                    <a:gd name="T6" fmla="*/ 28 w 28"/>
                    <a:gd name="T7" fmla="*/ 7 h 25"/>
                    <a:gd name="T8" fmla="*/ 20 w 28"/>
                    <a:gd name="T9" fmla="*/ 25 h 25"/>
                    <a:gd name="T10" fmla="*/ 0 w 28"/>
                    <a:gd name="T11" fmla="*/ 17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8" h="25">
                      <a:moveTo>
                        <a:pt x="0" y="17"/>
                      </a:moveTo>
                      <a:lnTo>
                        <a:pt x="5" y="7"/>
                      </a:lnTo>
                      <a:lnTo>
                        <a:pt x="13" y="0"/>
                      </a:lnTo>
                      <a:lnTo>
                        <a:pt x="28" y="7"/>
                      </a:lnTo>
                      <a:lnTo>
                        <a:pt x="20" y="25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" name="Rectangle 252"/>
                <p:cNvSpPr>
                  <a:spLocks noChangeArrowheads="1"/>
                </p:cNvSpPr>
                <p:nvPr/>
              </p:nvSpPr>
              <p:spPr bwMode="auto">
                <a:xfrm>
                  <a:off x="4820" y="3227"/>
                  <a:ext cx="3" cy="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" name="Freeform 253"/>
                <p:cNvSpPr>
                  <a:spLocks/>
                </p:cNvSpPr>
                <p:nvPr/>
              </p:nvSpPr>
              <p:spPr bwMode="auto">
                <a:xfrm>
                  <a:off x="4601" y="3222"/>
                  <a:ext cx="11" cy="7"/>
                </a:xfrm>
                <a:custGeom>
                  <a:avLst/>
                  <a:gdLst>
                    <a:gd name="T0" fmla="*/ 11 w 42"/>
                    <a:gd name="T1" fmla="*/ 3 h 28"/>
                    <a:gd name="T2" fmla="*/ 41 w 42"/>
                    <a:gd name="T3" fmla="*/ 0 h 28"/>
                    <a:gd name="T4" fmla="*/ 42 w 42"/>
                    <a:gd name="T5" fmla="*/ 8 h 28"/>
                    <a:gd name="T6" fmla="*/ 41 w 42"/>
                    <a:gd name="T7" fmla="*/ 14 h 28"/>
                    <a:gd name="T8" fmla="*/ 38 w 42"/>
                    <a:gd name="T9" fmla="*/ 17 h 28"/>
                    <a:gd name="T10" fmla="*/ 33 w 42"/>
                    <a:gd name="T11" fmla="*/ 21 h 28"/>
                    <a:gd name="T12" fmla="*/ 26 w 42"/>
                    <a:gd name="T13" fmla="*/ 22 h 28"/>
                    <a:gd name="T14" fmla="*/ 19 w 42"/>
                    <a:gd name="T15" fmla="*/ 23 h 28"/>
                    <a:gd name="T16" fmla="*/ 13 w 42"/>
                    <a:gd name="T17" fmla="*/ 24 h 28"/>
                    <a:gd name="T18" fmla="*/ 8 w 42"/>
                    <a:gd name="T19" fmla="*/ 28 h 28"/>
                    <a:gd name="T20" fmla="*/ 5 w 42"/>
                    <a:gd name="T21" fmla="*/ 19 h 28"/>
                    <a:gd name="T22" fmla="*/ 2 w 42"/>
                    <a:gd name="T23" fmla="*/ 12 h 28"/>
                    <a:gd name="T24" fmla="*/ 0 w 42"/>
                    <a:gd name="T25" fmla="*/ 8 h 28"/>
                    <a:gd name="T26" fmla="*/ 1 w 42"/>
                    <a:gd name="T27" fmla="*/ 5 h 28"/>
                    <a:gd name="T28" fmla="*/ 5 w 42"/>
                    <a:gd name="T29" fmla="*/ 3 h 28"/>
                    <a:gd name="T30" fmla="*/ 11 w 42"/>
                    <a:gd name="T31" fmla="*/ 3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2" h="28">
                      <a:moveTo>
                        <a:pt x="11" y="3"/>
                      </a:moveTo>
                      <a:lnTo>
                        <a:pt x="41" y="0"/>
                      </a:lnTo>
                      <a:lnTo>
                        <a:pt x="42" y="8"/>
                      </a:lnTo>
                      <a:lnTo>
                        <a:pt x="41" y="14"/>
                      </a:lnTo>
                      <a:lnTo>
                        <a:pt x="38" y="17"/>
                      </a:lnTo>
                      <a:lnTo>
                        <a:pt x="33" y="21"/>
                      </a:lnTo>
                      <a:lnTo>
                        <a:pt x="26" y="22"/>
                      </a:lnTo>
                      <a:lnTo>
                        <a:pt x="19" y="23"/>
                      </a:lnTo>
                      <a:lnTo>
                        <a:pt x="13" y="24"/>
                      </a:lnTo>
                      <a:lnTo>
                        <a:pt x="8" y="28"/>
                      </a:lnTo>
                      <a:lnTo>
                        <a:pt x="5" y="19"/>
                      </a:lnTo>
                      <a:lnTo>
                        <a:pt x="2" y="12"/>
                      </a:lnTo>
                      <a:lnTo>
                        <a:pt x="0" y="8"/>
                      </a:lnTo>
                      <a:lnTo>
                        <a:pt x="1" y="5"/>
                      </a:lnTo>
                      <a:lnTo>
                        <a:pt x="5" y="3"/>
                      </a:lnTo>
                      <a:lnTo>
                        <a:pt x="11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" name="Freeform 254"/>
                <p:cNvSpPr>
                  <a:spLocks/>
                </p:cNvSpPr>
                <p:nvPr/>
              </p:nvSpPr>
              <p:spPr bwMode="auto">
                <a:xfrm>
                  <a:off x="4858" y="3219"/>
                  <a:ext cx="5" cy="7"/>
                </a:xfrm>
                <a:custGeom>
                  <a:avLst/>
                  <a:gdLst>
                    <a:gd name="T0" fmla="*/ 8 w 22"/>
                    <a:gd name="T1" fmla="*/ 0 h 27"/>
                    <a:gd name="T2" fmla="*/ 22 w 22"/>
                    <a:gd name="T3" fmla="*/ 0 h 27"/>
                    <a:gd name="T4" fmla="*/ 22 w 22"/>
                    <a:gd name="T5" fmla="*/ 8 h 27"/>
                    <a:gd name="T6" fmla="*/ 19 w 22"/>
                    <a:gd name="T7" fmla="*/ 17 h 27"/>
                    <a:gd name="T8" fmla="*/ 13 w 22"/>
                    <a:gd name="T9" fmla="*/ 23 h 27"/>
                    <a:gd name="T10" fmla="*/ 5 w 22"/>
                    <a:gd name="T11" fmla="*/ 27 h 27"/>
                    <a:gd name="T12" fmla="*/ 0 w 22"/>
                    <a:gd name="T13" fmla="*/ 20 h 27"/>
                    <a:gd name="T14" fmla="*/ 1 w 22"/>
                    <a:gd name="T15" fmla="*/ 13 h 27"/>
                    <a:gd name="T16" fmla="*/ 4 w 22"/>
                    <a:gd name="T17" fmla="*/ 5 h 27"/>
                    <a:gd name="T18" fmla="*/ 8 w 22"/>
                    <a:gd name="T19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" h="27">
                      <a:moveTo>
                        <a:pt x="8" y="0"/>
                      </a:moveTo>
                      <a:lnTo>
                        <a:pt x="22" y="0"/>
                      </a:lnTo>
                      <a:lnTo>
                        <a:pt x="22" y="8"/>
                      </a:lnTo>
                      <a:lnTo>
                        <a:pt x="19" y="17"/>
                      </a:lnTo>
                      <a:lnTo>
                        <a:pt x="13" y="23"/>
                      </a:lnTo>
                      <a:lnTo>
                        <a:pt x="5" y="27"/>
                      </a:lnTo>
                      <a:lnTo>
                        <a:pt x="0" y="20"/>
                      </a:lnTo>
                      <a:lnTo>
                        <a:pt x="1" y="13"/>
                      </a:lnTo>
                      <a:lnTo>
                        <a:pt x="4" y="5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FF8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" name="Freeform 255"/>
                <p:cNvSpPr>
                  <a:spLocks/>
                </p:cNvSpPr>
                <p:nvPr/>
              </p:nvSpPr>
              <p:spPr bwMode="auto">
                <a:xfrm>
                  <a:off x="4709" y="3220"/>
                  <a:ext cx="10" cy="6"/>
                </a:xfrm>
                <a:custGeom>
                  <a:avLst/>
                  <a:gdLst>
                    <a:gd name="T0" fmla="*/ 0 w 39"/>
                    <a:gd name="T1" fmla="*/ 21 h 22"/>
                    <a:gd name="T2" fmla="*/ 10 w 39"/>
                    <a:gd name="T3" fmla="*/ 15 h 22"/>
                    <a:gd name="T4" fmla="*/ 19 w 39"/>
                    <a:gd name="T5" fmla="*/ 9 h 22"/>
                    <a:gd name="T6" fmla="*/ 28 w 39"/>
                    <a:gd name="T7" fmla="*/ 2 h 22"/>
                    <a:gd name="T8" fmla="*/ 38 w 39"/>
                    <a:gd name="T9" fmla="*/ 0 h 22"/>
                    <a:gd name="T10" fmla="*/ 39 w 39"/>
                    <a:gd name="T11" fmla="*/ 7 h 22"/>
                    <a:gd name="T12" fmla="*/ 39 w 39"/>
                    <a:gd name="T13" fmla="*/ 12 h 22"/>
                    <a:gd name="T14" fmla="*/ 35 w 39"/>
                    <a:gd name="T15" fmla="*/ 14 h 22"/>
                    <a:gd name="T16" fmla="*/ 32 w 39"/>
                    <a:gd name="T17" fmla="*/ 16 h 22"/>
                    <a:gd name="T18" fmla="*/ 26 w 39"/>
                    <a:gd name="T19" fmla="*/ 16 h 22"/>
                    <a:gd name="T20" fmla="*/ 20 w 39"/>
                    <a:gd name="T21" fmla="*/ 17 h 22"/>
                    <a:gd name="T22" fmla="*/ 15 w 39"/>
                    <a:gd name="T23" fmla="*/ 18 h 22"/>
                    <a:gd name="T24" fmla="*/ 11 w 39"/>
                    <a:gd name="T25" fmla="*/ 21 h 22"/>
                    <a:gd name="T26" fmla="*/ 5 w 39"/>
                    <a:gd name="T27" fmla="*/ 22 h 22"/>
                    <a:gd name="T28" fmla="*/ 0 w 39"/>
                    <a:gd name="T29" fmla="*/ 2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9" h="22">
                      <a:moveTo>
                        <a:pt x="0" y="21"/>
                      </a:moveTo>
                      <a:lnTo>
                        <a:pt x="10" y="15"/>
                      </a:lnTo>
                      <a:lnTo>
                        <a:pt x="19" y="9"/>
                      </a:lnTo>
                      <a:lnTo>
                        <a:pt x="28" y="2"/>
                      </a:lnTo>
                      <a:lnTo>
                        <a:pt x="38" y="0"/>
                      </a:lnTo>
                      <a:lnTo>
                        <a:pt x="39" y="7"/>
                      </a:lnTo>
                      <a:lnTo>
                        <a:pt x="39" y="12"/>
                      </a:lnTo>
                      <a:lnTo>
                        <a:pt x="35" y="14"/>
                      </a:lnTo>
                      <a:lnTo>
                        <a:pt x="32" y="16"/>
                      </a:lnTo>
                      <a:lnTo>
                        <a:pt x="26" y="16"/>
                      </a:lnTo>
                      <a:lnTo>
                        <a:pt x="20" y="17"/>
                      </a:lnTo>
                      <a:lnTo>
                        <a:pt x="15" y="18"/>
                      </a:lnTo>
                      <a:lnTo>
                        <a:pt x="11" y="21"/>
                      </a:lnTo>
                      <a:lnTo>
                        <a:pt x="5" y="22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256"/>
                <p:cNvSpPr>
                  <a:spLocks/>
                </p:cNvSpPr>
                <p:nvPr/>
              </p:nvSpPr>
              <p:spPr bwMode="auto">
                <a:xfrm>
                  <a:off x="4620" y="3222"/>
                  <a:ext cx="10" cy="4"/>
                </a:xfrm>
                <a:custGeom>
                  <a:avLst/>
                  <a:gdLst>
                    <a:gd name="T0" fmla="*/ 0 w 38"/>
                    <a:gd name="T1" fmla="*/ 2 h 16"/>
                    <a:gd name="T2" fmla="*/ 9 w 38"/>
                    <a:gd name="T3" fmla="*/ 0 h 16"/>
                    <a:gd name="T4" fmla="*/ 18 w 38"/>
                    <a:gd name="T5" fmla="*/ 2 h 16"/>
                    <a:gd name="T6" fmla="*/ 28 w 38"/>
                    <a:gd name="T7" fmla="*/ 5 h 16"/>
                    <a:gd name="T8" fmla="*/ 38 w 38"/>
                    <a:gd name="T9" fmla="*/ 9 h 16"/>
                    <a:gd name="T10" fmla="*/ 29 w 38"/>
                    <a:gd name="T11" fmla="*/ 9 h 16"/>
                    <a:gd name="T12" fmla="*/ 20 w 38"/>
                    <a:gd name="T13" fmla="*/ 12 h 16"/>
                    <a:gd name="T14" fmla="*/ 10 w 38"/>
                    <a:gd name="T15" fmla="*/ 14 h 16"/>
                    <a:gd name="T16" fmla="*/ 0 w 38"/>
                    <a:gd name="T17" fmla="*/ 16 h 16"/>
                    <a:gd name="T18" fmla="*/ 0 w 38"/>
                    <a:gd name="T19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8" h="16">
                      <a:moveTo>
                        <a:pt x="0" y="2"/>
                      </a:moveTo>
                      <a:lnTo>
                        <a:pt x="9" y="0"/>
                      </a:lnTo>
                      <a:lnTo>
                        <a:pt x="18" y="2"/>
                      </a:lnTo>
                      <a:lnTo>
                        <a:pt x="28" y="5"/>
                      </a:lnTo>
                      <a:lnTo>
                        <a:pt x="38" y="9"/>
                      </a:lnTo>
                      <a:lnTo>
                        <a:pt x="29" y="9"/>
                      </a:lnTo>
                      <a:lnTo>
                        <a:pt x="20" y="12"/>
                      </a:lnTo>
                      <a:lnTo>
                        <a:pt x="10" y="14"/>
                      </a:lnTo>
                      <a:lnTo>
                        <a:pt x="0" y="16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257"/>
                <p:cNvSpPr>
                  <a:spLocks/>
                </p:cNvSpPr>
                <p:nvPr/>
              </p:nvSpPr>
              <p:spPr bwMode="auto">
                <a:xfrm>
                  <a:off x="4803" y="3222"/>
                  <a:ext cx="3" cy="3"/>
                </a:xfrm>
                <a:custGeom>
                  <a:avLst/>
                  <a:gdLst>
                    <a:gd name="T0" fmla="*/ 0 w 11"/>
                    <a:gd name="T1" fmla="*/ 10 h 10"/>
                    <a:gd name="T2" fmla="*/ 0 w 11"/>
                    <a:gd name="T3" fmla="*/ 3 h 10"/>
                    <a:gd name="T4" fmla="*/ 3 w 11"/>
                    <a:gd name="T5" fmla="*/ 0 h 10"/>
                    <a:gd name="T6" fmla="*/ 11 w 11"/>
                    <a:gd name="T7" fmla="*/ 10 h 10"/>
                    <a:gd name="T8" fmla="*/ 0 w 11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0">
                      <a:moveTo>
                        <a:pt x="0" y="10"/>
                      </a:move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11" y="1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258"/>
                <p:cNvSpPr>
                  <a:spLocks/>
                </p:cNvSpPr>
                <p:nvPr/>
              </p:nvSpPr>
              <p:spPr bwMode="auto">
                <a:xfrm>
                  <a:off x="4946" y="3219"/>
                  <a:ext cx="7" cy="5"/>
                </a:xfrm>
                <a:custGeom>
                  <a:avLst/>
                  <a:gdLst>
                    <a:gd name="T0" fmla="*/ 0 w 28"/>
                    <a:gd name="T1" fmla="*/ 13 h 20"/>
                    <a:gd name="T2" fmla="*/ 3 w 28"/>
                    <a:gd name="T3" fmla="*/ 5 h 20"/>
                    <a:gd name="T4" fmla="*/ 8 w 28"/>
                    <a:gd name="T5" fmla="*/ 0 h 20"/>
                    <a:gd name="T6" fmla="*/ 14 w 28"/>
                    <a:gd name="T7" fmla="*/ 2 h 20"/>
                    <a:gd name="T8" fmla="*/ 23 w 28"/>
                    <a:gd name="T9" fmla="*/ 5 h 20"/>
                    <a:gd name="T10" fmla="*/ 28 w 28"/>
                    <a:gd name="T11" fmla="*/ 11 h 20"/>
                    <a:gd name="T12" fmla="*/ 24 w 28"/>
                    <a:gd name="T13" fmla="*/ 20 h 20"/>
                    <a:gd name="T14" fmla="*/ 0 w 28"/>
                    <a:gd name="T15" fmla="*/ 13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8" h="20">
                      <a:moveTo>
                        <a:pt x="0" y="13"/>
                      </a:moveTo>
                      <a:lnTo>
                        <a:pt x="3" y="5"/>
                      </a:lnTo>
                      <a:lnTo>
                        <a:pt x="8" y="0"/>
                      </a:lnTo>
                      <a:lnTo>
                        <a:pt x="14" y="2"/>
                      </a:lnTo>
                      <a:lnTo>
                        <a:pt x="23" y="5"/>
                      </a:lnTo>
                      <a:lnTo>
                        <a:pt x="28" y="11"/>
                      </a:lnTo>
                      <a:lnTo>
                        <a:pt x="24" y="2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259"/>
                <p:cNvSpPr>
                  <a:spLocks/>
                </p:cNvSpPr>
                <p:nvPr/>
              </p:nvSpPr>
              <p:spPr bwMode="auto">
                <a:xfrm>
                  <a:off x="4920" y="3216"/>
                  <a:ext cx="7" cy="8"/>
                </a:xfrm>
                <a:custGeom>
                  <a:avLst/>
                  <a:gdLst>
                    <a:gd name="T0" fmla="*/ 3 w 27"/>
                    <a:gd name="T1" fmla="*/ 28 h 30"/>
                    <a:gd name="T2" fmla="*/ 0 w 27"/>
                    <a:gd name="T3" fmla="*/ 18 h 30"/>
                    <a:gd name="T4" fmla="*/ 4 w 27"/>
                    <a:gd name="T5" fmla="*/ 12 h 30"/>
                    <a:gd name="T6" fmla="*/ 8 w 27"/>
                    <a:gd name="T7" fmla="*/ 6 h 30"/>
                    <a:gd name="T8" fmla="*/ 13 w 27"/>
                    <a:gd name="T9" fmla="*/ 0 h 30"/>
                    <a:gd name="T10" fmla="*/ 19 w 27"/>
                    <a:gd name="T11" fmla="*/ 5 h 30"/>
                    <a:gd name="T12" fmla="*/ 25 w 27"/>
                    <a:gd name="T13" fmla="*/ 10 h 30"/>
                    <a:gd name="T14" fmla="*/ 27 w 27"/>
                    <a:gd name="T15" fmla="*/ 16 h 30"/>
                    <a:gd name="T16" fmla="*/ 24 w 27"/>
                    <a:gd name="T17" fmla="*/ 25 h 30"/>
                    <a:gd name="T18" fmla="*/ 20 w 27"/>
                    <a:gd name="T19" fmla="*/ 30 h 30"/>
                    <a:gd name="T20" fmla="*/ 14 w 27"/>
                    <a:gd name="T21" fmla="*/ 30 h 30"/>
                    <a:gd name="T22" fmla="*/ 8 w 27"/>
                    <a:gd name="T23" fmla="*/ 27 h 30"/>
                    <a:gd name="T24" fmla="*/ 3 w 27"/>
                    <a:gd name="T25" fmla="*/ 28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30">
                      <a:moveTo>
                        <a:pt x="3" y="28"/>
                      </a:moveTo>
                      <a:lnTo>
                        <a:pt x="0" y="18"/>
                      </a:lnTo>
                      <a:lnTo>
                        <a:pt x="4" y="12"/>
                      </a:lnTo>
                      <a:lnTo>
                        <a:pt x="8" y="6"/>
                      </a:lnTo>
                      <a:lnTo>
                        <a:pt x="13" y="0"/>
                      </a:lnTo>
                      <a:lnTo>
                        <a:pt x="19" y="5"/>
                      </a:lnTo>
                      <a:lnTo>
                        <a:pt x="25" y="10"/>
                      </a:lnTo>
                      <a:lnTo>
                        <a:pt x="27" y="16"/>
                      </a:lnTo>
                      <a:lnTo>
                        <a:pt x="24" y="25"/>
                      </a:lnTo>
                      <a:lnTo>
                        <a:pt x="20" y="30"/>
                      </a:lnTo>
                      <a:lnTo>
                        <a:pt x="14" y="30"/>
                      </a:lnTo>
                      <a:lnTo>
                        <a:pt x="8" y="27"/>
                      </a:lnTo>
                      <a:lnTo>
                        <a:pt x="3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260"/>
                <p:cNvSpPr>
                  <a:spLocks/>
                </p:cNvSpPr>
                <p:nvPr/>
              </p:nvSpPr>
              <p:spPr bwMode="auto">
                <a:xfrm>
                  <a:off x="4845" y="3219"/>
                  <a:ext cx="6" cy="5"/>
                </a:xfrm>
                <a:custGeom>
                  <a:avLst/>
                  <a:gdLst>
                    <a:gd name="T0" fmla="*/ 0 w 24"/>
                    <a:gd name="T1" fmla="*/ 4 h 18"/>
                    <a:gd name="T2" fmla="*/ 4 w 24"/>
                    <a:gd name="T3" fmla="*/ 0 h 18"/>
                    <a:gd name="T4" fmla="*/ 10 w 24"/>
                    <a:gd name="T5" fmla="*/ 0 h 18"/>
                    <a:gd name="T6" fmla="*/ 16 w 24"/>
                    <a:gd name="T7" fmla="*/ 0 h 18"/>
                    <a:gd name="T8" fmla="*/ 24 w 24"/>
                    <a:gd name="T9" fmla="*/ 1 h 18"/>
                    <a:gd name="T10" fmla="*/ 20 w 24"/>
                    <a:gd name="T11" fmla="*/ 18 h 18"/>
                    <a:gd name="T12" fmla="*/ 13 w 24"/>
                    <a:gd name="T13" fmla="*/ 15 h 18"/>
                    <a:gd name="T14" fmla="*/ 7 w 24"/>
                    <a:gd name="T15" fmla="*/ 12 h 18"/>
                    <a:gd name="T16" fmla="*/ 2 w 24"/>
                    <a:gd name="T17" fmla="*/ 8 h 18"/>
                    <a:gd name="T18" fmla="*/ 0 w 24"/>
                    <a:gd name="T19" fmla="*/ 4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" h="18">
                      <a:moveTo>
                        <a:pt x="0" y="4"/>
                      </a:moveTo>
                      <a:lnTo>
                        <a:pt x="4" y="0"/>
                      </a:lnTo>
                      <a:lnTo>
                        <a:pt x="10" y="0"/>
                      </a:lnTo>
                      <a:lnTo>
                        <a:pt x="16" y="0"/>
                      </a:lnTo>
                      <a:lnTo>
                        <a:pt x="24" y="1"/>
                      </a:lnTo>
                      <a:lnTo>
                        <a:pt x="20" y="18"/>
                      </a:lnTo>
                      <a:lnTo>
                        <a:pt x="13" y="15"/>
                      </a:lnTo>
                      <a:lnTo>
                        <a:pt x="7" y="12"/>
                      </a:lnTo>
                      <a:lnTo>
                        <a:pt x="2" y="8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FF8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261"/>
                <p:cNvSpPr>
                  <a:spLocks/>
                </p:cNvSpPr>
                <p:nvPr/>
              </p:nvSpPr>
              <p:spPr bwMode="auto">
                <a:xfrm>
                  <a:off x="4831" y="3220"/>
                  <a:ext cx="5" cy="3"/>
                </a:xfrm>
                <a:custGeom>
                  <a:avLst/>
                  <a:gdLst>
                    <a:gd name="T0" fmla="*/ 0 w 17"/>
                    <a:gd name="T1" fmla="*/ 10 h 10"/>
                    <a:gd name="T2" fmla="*/ 2 w 17"/>
                    <a:gd name="T3" fmla="*/ 4 h 10"/>
                    <a:gd name="T4" fmla="*/ 5 w 17"/>
                    <a:gd name="T5" fmla="*/ 1 h 10"/>
                    <a:gd name="T6" fmla="*/ 10 w 17"/>
                    <a:gd name="T7" fmla="*/ 0 h 10"/>
                    <a:gd name="T8" fmla="*/ 17 w 17"/>
                    <a:gd name="T9" fmla="*/ 0 h 10"/>
                    <a:gd name="T10" fmla="*/ 16 w 17"/>
                    <a:gd name="T11" fmla="*/ 5 h 10"/>
                    <a:gd name="T12" fmla="*/ 12 w 17"/>
                    <a:gd name="T13" fmla="*/ 8 h 10"/>
                    <a:gd name="T14" fmla="*/ 5 w 17"/>
                    <a:gd name="T15" fmla="*/ 9 h 10"/>
                    <a:gd name="T16" fmla="*/ 0 w 17"/>
                    <a:gd name="T17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10">
                      <a:moveTo>
                        <a:pt x="0" y="10"/>
                      </a:moveTo>
                      <a:lnTo>
                        <a:pt x="2" y="4"/>
                      </a:lnTo>
                      <a:lnTo>
                        <a:pt x="5" y="1"/>
                      </a:lnTo>
                      <a:lnTo>
                        <a:pt x="10" y="0"/>
                      </a:lnTo>
                      <a:lnTo>
                        <a:pt x="17" y="0"/>
                      </a:lnTo>
                      <a:lnTo>
                        <a:pt x="16" y="5"/>
                      </a:lnTo>
                      <a:lnTo>
                        <a:pt x="12" y="8"/>
                      </a:lnTo>
                      <a:lnTo>
                        <a:pt x="5" y="9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4" name="Freeform 262"/>
                <p:cNvSpPr>
                  <a:spLocks/>
                </p:cNvSpPr>
                <p:nvPr/>
              </p:nvSpPr>
              <p:spPr bwMode="auto">
                <a:xfrm>
                  <a:off x="4725" y="3214"/>
                  <a:ext cx="6" cy="7"/>
                </a:xfrm>
                <a:custGeom>
                  <a:avLst/>
                  <a:gdLst>
                    <a:gd name="T0" fmla="*/ 0 w 23"/>
                    <a:gd name="T1" fmla="*/ 32 h 32"/>
                    <a:gd name="T2" fmla="*/ 3 w 23"/>
                    <a:gd name="T3" fmla="*/ 23 h 32"/>
                    <a:gd name="T4" fmla="*/ 2 w 23"/>
                    <a:gd name="T5" fmla="*/ 14 h 32"/>
                    <a:gd name="T6" fmla="*/ 2 w 23"/>
                    <a:gd name="T7" fmla="*/ 9 h 32"/>
                    <a:gd name="T8" fmla="*/ 3 w 23"/>
                    <a:gd name="T9" fmla="*/ 6 h 32"/>
                    <a:gd name="T10" fmla="*/ 6 w 23"/>
                    <a:gd name="T11" fmla="*/ 4 h 32"/>
                    <a:gd name="T12" fmla="*/ 13 w 23"/>
                    <a:gd name="T13" fmla="*/ 4 h 32"/>
                    <a:gd name="T14" fmla="*/ 17 w 23"/>
                    <a:gd name="T15" fmla="*/ 0 h 32"/>
                    <a:gd name="T16" fmla="*/ 19 w 23"/>
                    <a:gd name="T17" fmla="*/ 5 h 32"/>
                    <a:gd name="T18" fmla="*/ 21 w 23"/>
                    <a:gd name="T19" fmla="*/ 10 h 32"/>
                    <a:gd name="T20" fmla="*/ 22 w 23"/>
                    <a:gd name="T21" fmla="*/ 17 h 32"/>
                    <a:gd name="T22" fmla="*/ 23 w 23"/>
                    <a:gd name="T23" fmla="*/ 25 h 32"/>
                    <a:gd name="T24" fmla="*/ 16 w 23"/>
                    <a:gd name="T25" fmla="*/ 24 h 32"/>
                    <a:gd name="T26" fmla="*/ 11 w 23"/>
                    <a:gd name="T27" fmla="*/ 27 h 32"/>
                    <a:gd name="T28" fmla="*/ 6 w 23"/>
                    <a:gd name="T29" fmla="*/ 30 h 32"/>
                    <a:gd name="T30" fmla="*/ 0 w 23"/>
                    <a:gd name="T3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3" h="32">
                      <a:moveTo>
                        <a:pt x="0" y="32"/>
                      </a:moveTo>
                      <a:lnTo>
                        <a:pt x="3" y="23"/>
                      </a:lnTo>
                      <a:lnTo>
                        <a:pt x="2" y="14"/>
                      </a:lnTo>
                      <a:lnTo>
                        <a:pt x="2" y="9"/>
                      </a:lnTo>
                      <a:lnTo>
                        <a:pt x="3" y="6"/>
                      </a:lnTo>
                      <a:lnTo>
                        <a:pt x="6" y="4"/>
                      </a:lnTo>
                      <a:lnTo>
                        <a:pt x="13" y="4"/>
                      </a:lnTo>
                      <a:lnTo>
                        <a:pt x="17" y="0"/>
                      </a:lnTo>
                      <a:lnTo>
                        <a:pt x="19" y="5"/>
                      </a:lnTo>
                      <a:lnTo>
                        <a:pt x="21" y="10"/>
                      </a:lnTo>
                      <a:lnTo>
                        <a:pt x="22" y="17"/>
                      </a:lnTo>
                      <a:lnTo>
                        <a:pt x="23" y="25"/>
                      </a:lnTo>
                      <a:lnTo>
                        <a:pt x="16" y="24"/>
                      </a:lnTo>
                      <a:lnTo>
                        <a:pt x="11" y="27"/>
                      </a:lnTo>
                      <a:lnTo>
                        <a:pt x="6" y="3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263"/>
                <p:cNvSpPr>
                  <a:spLocks/>
                </p:cNvSpPr>
                <p:nvPr/>
              </p:nvSpPr>
              <p:spPr bwMode="auto">
                <a:xfrm>
                  <a:off x="4936" y="3212"/>
                  <a:ext cx="6" cy="7"/>
                </a:xfrm>
                <a:custGeom>
                  <a:avLst/>
                  <a:gdLst>
                    <a:gd name="T0" fmla="*/ 4 w 21"/>
                    <a:gd name="T1" fmla="*/ 6 h 28"/>
                    <a:gd name="T2" fmla="*/ 5 w 21"/>
                    <a:gd name="T3" fmla="*/ 3 h 28"/>
                    <a:gd name="T4" fmla="*/ 7 w 21"/>
                    <a:gd name="T5" fmla="*/ 0 h 28"/>
                    <a:gd name="T6" fmla="*/ 21 w 21"/>
                    <a:gd name="T7" fmla="*/ 6 h 28"/>
                    <a:gd name="T8" fmla="*/ 14 w 21"/>
                    <a:gd name="T9" fmla="*/ 28 h 28"/>
                    <a:gd name="T10" fmla="*/ 7 w 21"/>
                    <a:gd name="T11" fmla="*/ 24 h 28"/>
                    <a:gd name="T12" fmla="*/ 2 w 21"/>
                    <a:gd name="T13" fmla="*/ 19 h 28"/>
                    <a:gd name="T14" fmla="*/ 0 w 21"/>
                    <a:gd name="T15" fmla="*/ 12 h 28"/>
                    <a:gd name="T16" fmla="*/ 4 w 21"/>
                    <a:gd name="T17" fmla="*/ 6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" h="28">
                      <a:moveTo>
                        <a:pt x="4" y="6"/>
                      </a:moveTo>
                      <a:lnTo>
                        <a:pt x="5" y="3"/>
                      </a:lnTo>
                      <a:lnTo>
                        <a:pt x="7" y="0"/>
                      </a:lnTo>
                      <a:lnTo>
                        <a:pt x="21" y="6"/>
                      </a:lnTo>
                      <a:lnTo>
                        <a:pt x="14" y="28"/>
                      </a:lnTo>
                      <a:lnTo>
                        <a:pt x="7" y="24"/>
                      </a:lnTo>
                      <a:lnTo>
                        <a:pt x="2" y="19"/>
                      </a:lnTo>
                      <a:lnTo>
                        <a:pt x="0" y="12"/>
                      </a:lnTo>
                      <a:lnTo>
                        <a:pt x="4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64"/>
                <p:cNvSpPr>
                  <a:spLocks/>
                </p:cNvSpPr>
                <p:nvPr/>
              </p:nvSpPr>
              <p:spPr bwMode="auto">
                <a:xfrm>
                  <a:off x="4602" y="3213"/>
                  <a:ext cx="11" cy="5"/>
                </a:xfrm>
                <a:custGeom>
                  <a:avLst/>
                  <a:gdLst>
                    <a:gd name="T0" fmla="*/ 0 w 41"/>
                    <a:gd name="T1" fmla="*/ 10 h 23"/>
                    <a:gd name="T2" fmla="*/ 0 w 41"/>
                    <a:gd name="T3" fmla="*/ 0 h 23"/>
                    <a:gd name="T4" fmla="*/ 41 w 41"/>
                    <a:gd name="T5" fmla="*/ 0 h 23"/>
                    <a:gd name="T6" fmla="*/ 36 w 41"/>
                    <a:gd name="T7" fmla="*/ 8 h 23"/>
                    <a:gd name="T8" fmla="*/ 37 w 41"/>
                    <a:gd name="T9" fmla="*/ 18 h 23"/>
                    <a:gd name="T10" fmla="*/ 31 w 41"/>
                    <a:gd name="T11" fmla="*/ 17 h 23"/>
                    <a:gd name="T12" fmla="*/ 25 w 41"/>
                    <a:gd name="T13" fmla="*/ 19 h 23"/>
                    <a:gd name="T14" fmla="*/ 19 w 41"/>
                    <a:gd name="T15" fmla="*/ 21 h 23"/>
                    <a:gd name="T16" fmla="*/ 13 w 41"/>
                    <a:gd name="T17" fmla="*/ 23 h 23"/>
                    <a:gd name="T18" fmla="*/ 7 w 41"/>
                    <a:gd name="T19" fmla="*/ 23 h 23"/>
                    <a:gd name="T20" fmla="*/ 3 w 41"/>
                    <a:gd name="T21" fmla="*/ 22 h 23"/>
                    <a:gd name="T22" fmla="*/ 0 w 41"/>
                    <a:gd name="T23" fmla="*/ 18 h 23"/>
                    <a:gd name="T24" fmla="*/ 0 w 41"/>
                    <a:gd name="T2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23">
                      <a:moveTo>
                        <a:pt x="0" y="10"/>
                      </a:moveTo>
                      <a:lnTo>
                        <a:pt x="0" y="0"/>
                      </a:lnTo>
                      <a:lnTo>
                        <a:pt x="41" y="0"/>
                      </a:lnTo>
                      <a:lnTo>
                        <a:pt x="36" y="8"/>
                      </a:lnTo>
                      <a:lnTo>
                        <a:pt x="37" y="18"/>
                      </a:lnTo>
                      <a:lnTo>
                        <a:pt x="31" y="17"/>
                      </a:lnTo>
                      <a:lnTo>
                        <a:pt x="25" y="19"/>
                      </a:lnTo>
                      <a:lnTo>
                        <a:pt x="19" y="21"/>
                      </a:lnTo>
                      <a:lnTo>
                        <a:pt x="13" y="23"/>
                      </a:lnTo>
                      <a:lnTo>
                        <a:pt x="7" y="23"/>
                      </a:lnTo>
                      <a:lnTo>
                        <a:pt x="3" y="22"/>
                      </a:lnTo>
                      <a:lnTo>
                        <a:pt x="0" y="18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265"/>
                <p:cNvSpPr>
                  <a:spLocks/>
                </p:cNvSpPr>
                <p:nvPr/>
              </p:nvSpPr>
              <p:spPr bwMode="auto">
                <a:xfrm>
                  <a:off x="4581" y="3211"/>
                  <a:ext cx="8" cy="7"/>
                </a:xfrm>
                <a:custGeom>
                  <a:avLst/>
                  <a:gdLst>
                    <a:gd name="T0" fmla="*/ 0 w 31"/>
                    <a:gd name="T1" fmla="*/ 28 h 28"/>
                    <a:gd name="T2" fmla="*/ 2 w 31"/>
                    <a:gd name="T3" fmla="*/ 19 h 28"/>
                    <a:gd name="T4" fmla="*/ 4 w 31"/>
                    <a:gd name="T5" fmla="*/ 13 h 28"/>
                    <a:gd name="T6" fmla="*/ 4 w 31"/>
                    <a:gd name="T7" fmla="*/ 6 h 28"/>
                    <a:gd name="T8" fmla="*/ 4 w 31"/>
                    <a:gd name="T9" fmla="*/ 0 h 28"/>
                    <a:gd name="T10" fmla="*/ 31 w 31"/>
                    <a:gd name="T11" fmla="*/ 0 h 28"/>
                    <a:gd name="T12" fmla="*/ 31 w 31"/>
                    <a:gd name="T13" fmla="*/ 28 h 28"/>
                    <a:gd name="T14" fmla="*/ 0 w 31"/>
                    <a:gd name="T15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1" h="28">
                      <a:moveTo>
                        <a:pt x="0" y="28"/>
                      </a:moveTo>
                      <a:lnTo>
                        <a:pt x="2" y="19"/>
                      </a:lnTo>
                      <a:lnTo>
                        <a:pt x="4" y="13"/>
                      </a:lnTo>
                      <a:lnTo>
                        <a:pt x="4" y="6"/>
                      </a:lnTo>
                      <a:lnTo>
                        <a:pt x="4" y="0"/>
                      </a:lnTo>
                      <a:lnTo>
                        <a:pt x="31" y="0"/>
                      </a:lnTo>
                      <a:lnTo>
                        <a:pt x="31" y="28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266"/>
                <p:cNvSpPr>
                  <a:spLocks/>
                </p:cNvSpPr>
                <p:nvPr/>
              </p:nvSpPr>
              <p:spPr bwMode="auto">
                <a:xfrm>
                  <a:off x="4567" y="3209"/>
                  <a:ext cx="8" cy="9"/>
                </a:xfrm>
                <a:custGeom>
                  <a:avLst/>
                  <a:gdLst>
                    <a:gd name="T0" fmla="*/ 0 w 30"/>
                    <a:gd name="T1" fmla="*/ 0 h 35"/>
                    <a:gd name="T2" fmla="*/ 30 w 30"/>
                    <a:gd name="T3" fmla="*/ 0 h 35"/>
                    <a:gd name="T4" fmla="*/ 23 w 30"/>
                    <a:gd name="T5" fmla="*/ 35 h 35"/>
                    <a:gd name="T6" fmla="*/ 15 w 30"/>
                    <a:gd name="T7" fmla="*/ 35 h 35"/>
                    <a:gd name="T8" fmla="*/ 10 w 30"/>
                    <a:gd name="T9" fmla="*/ 33 h 35"/>
                    <a:gd name="T10" fmla="*/ 6 w 30"/>
                    <a:gd name="T11" fmla="*/ 29 h 35"/>
                    <a:gd name="T12" fmla="*/ 5 w 30"/>
                    <a:gd name="T13" fmla="*/ 23 h 35"/>
                    <a:gd name="T14" fmla="*/ 3 w 30"/>
                    <a:gd name="T15" fmla="*/ 17 h 35"/>
                    <a:gd name="T16" fmla="*/ 2 w 30"/>
                    <a:gd name="T17" fmla="*/ 11 h 35"/>
                    <a:gd name="T18" fmla="*/ 1 w 30"/>
                    <a:gd name="T19" fmla="*/ 5 h 35"/>
                    <a:gd name="T20" fmla="*/ 0 w 30"/>
                    <a:gd name="T21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0" h="35">
                      <a:moveTo>
                        <a:pt x="0" y="0"/>
                      </a:moveTo>
                      <a:lnTo>
                        <a:pt x="30" y="0"/>
                      </a:lnTo>
                      <a:lnTo>
                        <a:pt x="23" y="35"/>
                      </a:lnTo>
                      <a:lnTo>
                        <a:pt x="15" y="35"/>
                      </a:lnTo>
                      <a:lnTo>
                        <a:pt x="10" y="33"/>
                      </a:lnTo>
                      <a:lnTo>
                        <a:pt x="6" y="29"/>
                      </a:lnTo>
                      <a:lnTo>
                        <a:pt x="5" y="23"/>
                      </a:lnTo>
                      <a:lnTo>
                        <a:pt x="3" y="17"/>
                      </a:lnTo>
                      <a:lnTo>
                        <a:pt x="2" y="11"/>
                      </a:lnTo>
                      <a:lnTo>
                        <a:pt x="1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267"/>
                <p:cNvSpPr>
                  <a:spLocks/>
                </p:cNvSpPr>
                <p:nvPr/>
              </p:nvSpPr>
              <p:spPr bwMode="auto">
                <a:xfrm>
                  <a:off x="4619" y="3210"/>
                  <a:ext cx="12" cy="5"/>
                </a:xfrm>
                <a:custGeom>
                  <a:avLst/>
                  <a:gdLst>
                    <a:gd name="T0" fmla="*/ 1 w 49"/>
                    <a:gd name="T1" fmla="*/ 7 h 20"/>
                    <a:gd name="T2" fmla="*/ 6 w 49"/>
                    <a:gd name="T3" fmla="*/ 6 h 20"/>
                    <a:gd name="T4" fmla="*/ 12 w 49"/>
                    <a:gd name="T5" fmla="*/ 4 h 20"/>
                    <a:gd name="T6" fmla="*/ 18 w 49"/>
                    <a:gd name="T7" fmla="*/ 2 h 20"/>
                    <a:gd name="T8" fmla="*/ 26 w 49"/>
                    <a:gd name="T9" fmla="*/ 2 h 20"/>
                    <a:gd name="T10" fmla="*/ 33 w 49"/>
                    <a:gd name="T11" fmla="*/ 0 h 20"/>
                    <a:gd name="T12" fmla="*/ 40 w 49"/>
                    <a:gd name="T13" fmla="*/ 1 h 20"/>
                    <a:gd name="T14" fmla="*/ 45 w 49"/>
                    <a:gd name="T15" fmla="*/ 4 h 20"/>
                    <a:gd name="T16" fmla="*/ 49 w 49"/>
                    <a:gd name="T17" fmla="*/ 10 h 20"/>
                    <a:gd name="T18" fmla="*/ 41 w 49"/>
                    <a:gd name="T19" fmla="*/ 10 h 20"/>
                    <a:gd name="T20" fmla="*/ 33 w 49"/>
                    <a:gd name="T21" fmla="*/ 13 h 20"/>
                    <a:gd name="T22" fmla="*/ 23 w 49"/>
                    <a:gd name="T23" fmla="*/ 16 h 20"/>
                    <a:gd name="T24" fmla="*/ 15 w 49"/>
                    <a:gd name="T25" fmla="*/ 19 h 20"/>
                    <a:gd name="T26" fmla="*/ 7 w 49"/>
                    <a:gd name="T27" fmla="*/ 20 h 20"/>
                    <a:gd name="T28" fmla="*/ 2 w 49"/>
                    <a:gd name="T29" fmla="*/ 19 h 20"/>
                    <a:gd name="T30" fmla="*/ 0 w 49"/>
                    <a:gd name="T31" fmla="*/ 15 h 20"/>
                    <a:gd name="T32" fmla="*/ 1 w 49"/>
                    <a:gd name="T33" fmla="*/ 7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9" h="20">
                      <a:moveTo>
                        <a:pt x="1" y="7"/>
                      </a:moveTo>
                      <a:lnTo>
                        <a:pt x="6" y="6"/>
                      </a:lnTo>
                      <a:lnTo>
                        <a:pt x="12" y="4"/>
                      </a:lnTo>
                      <a:lnTo>
                        <a:pt x="18" y="2"/>
                      </a:lnTo>
                      <a:lnTo>
                        <a:pt x="26" y="2"/>
                      </a:lnTo>
                      <a:lnTo>
                        <a:pt x="33" y="0"/>
                      </a:lnTo>
                      <a:lnTo>
                        <a:pt x="40" y="1"/>
                      </a:lnTo>
                      <a:lnTo>
                        <a:pt x="45" y="4"/>
                      </a:lnTo>
                      <a:lnTo>
                        <a:pt x="49" y="10"/>
                      </a:lnTo>
                      <a:lnTo>
                        <a:pt x="41" y="10"/>
                      </a:lnTo>
                      <a:lnTo>
                        <a:pt x="33" y="13"/>
                      </a:lnTo>
                      <a:lnTo>
                        <a:pt x="23" y="16"/>
                      </a:lnTo>
                      <a:lnTo>
                        <a:pt x="15" y="19"/>
                      </a:lnTo>
                      <a:lnTo>
                        <a:pt x="7" y="20"/>
                      </a:lnTo>
                      <a:lnTo>
                        <a:pt x="2" y="19"/>
                      </a:lnTo>
                      <a:lnTo>
                        <a:pt x="0" y="15"/>
                      </a:lnTo>
                      <a:lnTo>
                        <a:pt x="1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268"/>
                <p:cNvSpPr>
                  <a:spLocks/>
                </p:cNvSpPr>
                <p:nvPr/>
              </p:nvSpPr>
              <p:spPr bwMode="auto">
                <a:xfrm>
                  <a:off x="4864" y="3211"/>
                  <a:ext cx="4" cy="4"/>
                </a:xfrm>
                <a:custGeom>
                  <a:avLst/>
                  <a:gdLst>
                    <a:gd name="T0" fmla="*/ 0 w 15"/>
                    <a:gd name="T1" fmla="*/ 10 h 17"/>
                    <a:gd name="T2" fmla="*/ 3 w 15"/>
                    <a:gd name="T3" fmla="*/ 5 h 17"/>
                    <a:gd name="T4" fmla="*/ 5 w 15"/>
                    <a:gd name="T5" fmla="*/ 0 h 17"/>
                    <a:gd name="T6" fmla="*/ 11 w 15"/>
                    <a:gd name="T7" fmla="*/ 0 h 17"/>
                    <a:gd name="T8" fmla="*/ 14 w 15"/>
                    <a:gd name="T9" fmla="*/ 4 h 17"/>
                    <a:gd name="T10" fmla="*/ 14 w 15"/>
                    <a:gd name="T11" fmla="*/ 10 h 17"/>
                    <a:gd name="T12" fmla="*/ 15 w 15"/>
                    <a:gd name="T13" fmla="*/ 17 h 17"/>
                    <a:gd name="T14" fmla="*/ 8 w 15"/>
                    <a:gd name="T15" fmla="*/ 16 h 17"/>
                    <a:gd name="T16" fmla="*/ 0 w 15"/>
                    <a:gd name="T17" fmla="*/ 1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17">
                      <a:moveTo>
                        <a:pt x="0" y="10"/>
                      </a:moveTo>
                      <a:lnTo>
                        <a:pt x="3" y="5"/>
                      </a:lnTo>
                      <a:lnTo>
                        <a:pt x="5" y="0"/>
                      </a:lnTo>
                      <a:lnTo>
                        <a:pt x="11" y="0"/>
                      </a:lnTo>
                      <a:lnTo>
                        <a:pt x="14" y="4"/>
                      </a:lnTo>
                      <a:lnTo>
                        <a:pt x="14" y="10"/>
                      </a:lnTo>
                      <a:lnTo>
                        <a:pt x="15" y="17"/>
                      </a:lnTo>
                      <a:lnTo>
                        <a:pt x="8" y="16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FF8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269"/>
                <p:cNvSpPr>
                  <a:spLocks/>
                </p:cNvSpPr>
                <p:nvPr/>
              </p:nvSpPr>
              <p:spPr bwMode="auto">
                <a:xfrm>
                  <a:off x="4738" y="3208"/>
                  <a:ext cx="4" cy="7"/>
                </a:xfrm>
                <a:custGeom>
                  <a:avLst/>
                  <a:gdLst>
                    <a:gd name="T0" fmla="*/ 0 w 14"/>
                    <a:gd name="T1" fmla="*/ 7 h 27"/>
                    <a:gd name="T2" fmla="*/ 7 w 14"/>
                    <a:gd name="T3" fmla="*/ 0 h 27"/>
                    <a:gd name="T4" fmla="*/ 10 w 14"/>
                    <a:gd name="T5" fmla="*/ 3 h 27"/>
                    <a:gd name="T6" fmla="*/ 13 w 14"/>
                    <a:gd name="T7" fmla="*/ 9 h 27"/>
                    <a:gd name="T8" fmla="*/ 14 w 14"/>
                    <a:gd name="T9" fmla="*/ 16 h 27"/>
                    <a:gd name="T10" fmla="*/ 14 w 14"/>
                    <a:gd name="T11" fmla="*/ 24 h 27"/>
                    <a:gd name="T12" fmla="*/ 6 w 14"/>
                    <a:gd name="T13" fmla="*/ 27 h 27"/>
                    <a:gd name="T14" fmla="*/ 4 w 14"/>
                    <a:gd name="T15" fmla="*/ 23 h 27"/>
                    <a:gd name="T16" fmla="*/ 3 w 14"/>
                    <a:gd name="T17" fmla="*/ 18 h 27"/>
                    <a:gd name="T18" fmla="*/ 2 w 14"/>
                    <a:gd name="T19" fmla="*/ 14 h 27"/>
                    <a:gd name="T20" fmla="*/ 1 w 14"/>
                    <a:gd name="T21" fmla="*/ 9 h 27"/>
                    <a:gd name="T22" fmla="*/ 0 w 14"/>
                    <a:gd name="T23" fmla="*/ 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" h="27">
                      <a:moveTo>
                        <a:pt x="0" y="7"/>
                      </a:moveTo>
                      <a:lnTo>
                        <a:pt x="7" y="0"/>
                      </a:lnTo>
                      <a:lnTo>
                        <a:pt x="10" y="3"/>
                      </a:lnTo>
                      <a:lnTo>
                        <a:pt x="13" y="9"/>
                      </a:lnTo>
                      <a:lnTo>
                        <a:pt x="14" y="16"/>
                      </a:lnTo>
                      <a:lnTo>
                        <a:pt x="14" y="24"/>
                      </a:lnTo>
                      <a:lnTo>
                        <a:pt x="6" y="27"/>
                      </a:lnTo>
                      <a:lnTo>
                        <a:pt x="4" y="23"/>
                      </a:lnTo>
                      <a:lnTo>
                        <a:pt x="3" y="18"/>
                      </a:lnTo>
                      <a:lnTo>
                        <a:pt x="2" y="14"/>
                      </a:lnTo>
                      <a:lnTo>
                        <a:pt x="1" y="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2" name="Freeform 270"/>
                <p:cNvSpPr>
                  <a:spLocks/>
                </p:cNvSpPr>
                <p:nvPr/>
              </p:nvSpPr>
              <p:spPr bwMode="auto">
                <a:xfrm>
                  <a:off x="4854" y="3212"/>
                  <a:ext cx="3" cy="3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4 h 10"/>
                    <a:gd name="T4" fmla="*/ 3 w 13"/>
                    <a:gd name="T5" fmla="*/ 0 h 10"/>
                    <a:gd name="T6" fmla="*/ 13 w 13"/>
                    <a:gd name="T7" fmla="*/ 0 h 10"/>
                    <a:gd name="T8" fmla="*/ 13 w 13"/>
                    <a:gd name="T9" fmla="*/ 5 h 10"/>
                    <a:gd name="T10" fmla="*/ 10 w 13"/>
                    <a:gd name="T11" fmla="*/ 8 h 10"/>
                    <a:gd name="T12" fmla="*/ 5 w 13"/>
                    <a:gd name="T13" fmla="*/ 9 h 10"/>
                    <a:gd name="T14" fmla="*/ 0 w 13"/>
                    <a:gd name="T15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4"/>
                      </a:lnTo>
                      <a:lnTo>
                        <a:pt x="3" y="0"/>
                      </a:lnTo>
                      <a:lnTo>
                        <a:pt x="13" y="0"/>
                      </a:lnTo>
                      <a:lnTo>
                        <a:pt x="13" y="5"/>
                      </a:lnTo>
                      <a:lnTo>
                        <a:pt x="10" y="8"/>
                      </a:lnTo>
                      <a:lnTo>
                        <a:pt x="5" y="9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FF8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271"/>
                <p:cNvSpPr>
                  <a:spLocks/>
                </p:cNvSpPr>
                <p:nvPr/>
              </p:nvSpPr>
              <p:spPr bwMode="auto">
                <a:xfrm>
                  <a:off x="4926" y="3205"/>
                  <a:ext cx="6" cy="8"/>
                </a:xfrm>
                <a:custGeom>
                  <a:avLst/>
                  <a:gdLst>
                    <a:gd name="T0" fmla="*/ 7 w 21"/>
                    <a:gd name="T1" fmla="*/ 0 h 30"/>
                    <a:gd name="T2" fmla="*/ 20 w 21"/>
                    <a:gd name="T3" fmla="*/ 6 h 30"/>
                    <a:gd name="T4" fmla="*/ 21 w 21"/>
                    <a:gd name="T5" fmla="*/ 11 h 30"/>
                    <a:gd name="T6" fmla="*/ 19 w 21"/>
                    <a:gd name="T7" fmla="*/ 18 h 30"/>
                    <a:gd name="T8" fmla="*/ 14 w 21"/>
                    <a:gd name="T9" fmla="*/ 24 h 30"/>
                    <a:gd name="T10" fmla="*/ 10 w 21"/>
                    <a:gd name="T11" fmla="*/ 30 h 30"/>
                    <a:gd name="T12" fmla="*/ 4 w 21"/>
                    <a:gd name="T13" fmla="*/ 27 h 30"/>
                    <a:gd name="T14" fmla="*/ 1 w 21"/>
                    <a:gd name="T15" fmla="*/ 25 h 30"/>
                    <a:gd name="T16" fmla="*/ 0 w 21"/>
                    <a:gd name="T17" fmla="*/ 21 h 30"/>
                    <a:gd name="T18" fmla="*/ 2 w 21"/>
                    <a:gd name="T19" fmla="*/ 18 h 30"/>
                    <a:gd name="T20" fmla="*/ 5 w 21"/>
                    <a:gd name="T21" fmla="*/ 9 h 30"/>
                    <a:gd name="T22" fmla="*/ 7 w 21"/>
                    <a:gd name="T2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1" h="30">
                      <a:moveTo>
                        <a:pt x="7" y="0"/>
                      </a:moveTo>
                      <a:lnTo>
                        <a:pt x="20" y="6"/>
                      </a:lnTo>
                      <a:lnTo>
                        <a:pt x="21" y="11"/>
                      </a:lnTo>
                      <a:lnTo>
                        <a:pt x="19" y="18"/>
                      </a:lnTo>
                      <a:lnTo>
                        <a:pt x="14" y="24"/>
                      </a:lnTo>
                      <a:lnTo>
                        <a:pt x="10" y="30"/>
                      </a:lnTo>
                      <a:lnTo>
                        <a:pt x="4" y="27"/>
                      </a:lnTo>
                      <a:lnTo>
                        <a:pt x="1" y="25"/>
                      </a:lnTo>
                      <a:lnTo>
                        <a:pt x="0" y="21"/>
                      </a:lnTo>
                      <a:lnTo>
                        <a:pt x="2" y="18"/>
                      </a:lnTo>
                      <a:lnTo>
                        <a:pt x="5" y="9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272"/>
                <p:cNvSpPr>
                  <a:spLocks/>
                </p:cNvSpPr>
                <p:nvPr/>
              </p:nvSpPr>
              <p:spPr bwMode="auto">
                <a:xfrm>
                  <a:off x="4638" y="3209"/>
                  <a:ext cx="4" cy="2"/>
                </a:xfrm>
                <a:custGeom>
                  <a:avLst/>
                  <a:gdLst>
                    <a:gd name="T0" fmla="*/ 0 w 13"/>
                    <a:gd name="T1" fmla="*/ 5 h 8"/>
                    <a:gd name="T2" fmla="*/ 4 w 13"/>
                    <a:gd name="T3" fmla="*/ 0 h 8"/>
                    <a:gd name="T4" fmla="*/ 13 w 13"/>
                    <a:gd name="T5" fmla="*/ 5 h 8"/>
                    <a:gd name="T6" fmla="*/ 8 w 13"/>
                    <a:gd name="T7" fmla="*/ 8 h 8"/>
                    <a:gd name="T8" fmla="*/ 0 w 13"/>
                    <a:gd name="T9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8">
                      <a:moveTo>
                        <a:pt x="0" y="5"/>
                      </a:moveTo>
                      <a:lnTo>
                        <a:pt x="4" y="0"/>
                      </a:lnTo>
                      <a:lnTo>
                        <a:pt x="13" y="5"/>
                      </a:lnTo>
                      <a:lnTo>
                        <a:pt x="8" y="8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273"/>
                <p:cNvSpPr>
                  <a:spLocks/>
                </p:cNvSpPr>
                <p:nvPr/>
              </p:nvSpPr>
              <p:spPr bwMode="auto">
                <a:xfrm>
                  <a:off x="4748" y="3205"/>
                  <a:ext cx="4" cy="6"/>
                </a:xfrm>
                <a:custGeom>
                  <a:avLst/>
                  <a:gdLst>
                    <a:gd name="T0" fmla="*/ 1 w 17"/>
                    <a:gd name="T1" fmla="*/ 6 h 21"/>
                    <a:gd name="T2" fmla="*/ 10 w 17"/>
                    <a:gd name="T3" fmla="*/ 1 h 21"/>
                    <a:gd name="T4" fmla="*/ 17 w 17"/>
                    <a:gd name="T5" fmla="*/ 0 h 21"/>
                    <a:gd name="T6" fmla="*/ 17 w 17"/>
                    <a:gd name="T7" fmla="*/ 5 h 21"/>
                    <a:gd name="T8" fmla="*/ 15 w 17"/>
                    <a:gd name="T9" fmla="*/ 11 h 21"/>
                    <a:gd name="T10" fmla="*/ 12 w 17"/>
                    <a:gd name="T11" fmla="*/ 16 h 21"/>
                    <a:gd name="T12" fmla="*/ 9 w 17"/>
                    <a:gd name="T13" fmla="*/ 20 h 21"/>
                    <a:gd name="T14" fmla="*/ 5 w 17"/>
                    <a:gd name="T15" fmla="*/ 21 h 21"/>
                    <a:gd name="T16" fmla="*/ 2 w 17"/>
                    <a:gd name="T17" fmla="*/ 20 h 21"/>
                    <a:gd name="T18" fmla="*/ 0 w 17"/>
                    <a:gd name="T19" fmla="*/ 14 h 21"/>
                    <a:gd name="T20" fmla="*/ 1 w 17"/>
                    <a:gd name="T21" fmla="*/ 6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21">
                      <a:moveTo>
                        <a:pt x="1" y="6"/>
                      </a:moveTo>
                      <a:lnTo>
                        <a:pt x="10" y="1"/>
                      </a:lnTo>
                      <a:lnTo>
                        <a:pt x="17" y="0"/>
                      </a:lnTo>
                      <a:lnTo>
                        <a:pt x="17" y="5"/>
                      </a:lnTo>
                      <a:lnTo>
                        <a:pt x="15" y="11"/>
                      </a:lnTo>
                      <a:lnTo>
                        <a:pt x="12" y="16"/>
                      </a:lnTo>
                      <a:lnTo>
                        <a:pt x="9" y="20"/>
                      </a:lnTo>
                      <a:lnTo>
                        <a:pt x="5" y="21"/>
                      </a:lnTo>
                      <a:lnTo>
                        <a:pt x="2" y="20"/>
                      </a:lnTo>
                      <a:lnTo>
                        <a:pt x="0" y="14"/>
                      </a:lnTo>
                      <a:lnTo>
                        <a:pt x="1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6" name="Freeform 274"/>
                <p:cNvSpPr>
                  <a:spLocks/>
                </p:cNvSpPr>
                <p:nvPr/>
              </p:nvSpPr>
              <p:spPr bwMode="auto">
                <a:xfrm>
                  <a:off x="4707" y="3207"/>
                  <a:ext cx="5" cy="2"/>
                </a:xfrm>
                <a:custGeom>
                  <a:avLst/>
                  <a:gdLst>
                    <a:gd name="T0" fmla="*/ 0 w 24"/>
                    <a:gd name="T1" fmla="*/ 10 h 10"/>
                    <a:gd name="T2" fmla="*/ 2 w 24"/>
                    <a:gd name="T3" fmla="*/ 6 h 10"/>
                    <a:gd name="T4" fmla="*/ 8 w 24"/>
                    <a:gd name="T5" fmla="*/ 3 h 10"/>
                    <a:gd name="T6" fmla="*/ 16 w 24"/>
                    <a:gd name="T7" fmla="*/ 0 h 10"/>
                    <a:gd name="T8" fmla="*/ 24 w 24"/>
                    <a:gd name="T9" fmla="*/ 0 h 10"/>
                    <a:gd name="T10" fmla="*/ 24 w 24"/>
                    <a:gd name="T11" fmla="*/ 10 h 10"/>
                    <a:gd name="T12" fmla="*/ 0 w 24"/>
                    <a:gd name="T13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" h="10">
                      <a:moveTo>
                        <a:pt x="0" y="10"/>
                      </a:moveTo>
                      <a:lnTo>
                        <a:pt x="2" y="6"/>
                      </a:lnTo>
                      <a:lnTo>
                        <a:pt x="8" y="3"/>
                      </a:lnTo>
                      <a:lnTo>
                        <a:pt x="16" y="0"/>
                      </a:lnTo>
                      <a:lnTo>
                        <a:pt x="24" y="0"/>
                      </a:lnTo>
                      <a:lnTo>
                        <a:pt x="24" y="1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275"/>
                <p:cNvSpPr>
                  <a:spLocks/>
                </p:cNvSpPr>
                <p:nvPr/>
              </p:nvSpPr>
              <p:spPr bwMode="auto">
                <a:xfrm>
                  <a:off x="4859" y="3203"/>
                  <a:ext cx="3" cy="5"/>
                </a:xfrm>
                <a:custGeom>
                  <a:avLst/>
                  <a:gdLst>
                    <a:gd name="T0" fmla="*/ 0 w 10"/>
                    <a:gd name="T1" fmla="*/ 8 h 21"/>
                    <a:gd name="T2" fmla="*/ 10 w 10"/>
                    <a:gd name="T3" fmla="*/ 0 h 21"/>
                    <a:gd name="T4" fmla="*/ 10 w 10"/>
                    <a:gd name="T5" fmla="*/ 21 h 21"/>
                    <a:gd name="T6" fmla="*/ 2 w 10"/>
                    <a:gd name="T7" fmla="*/ 16 h 21"/>
                    <a:gd name="T8" fmla="*/ 0 w 10"/>
                    <a:gd name="T9" fmla="*/ 8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1">
                      <a:moveTo>
                        <a:pt x="0" y="8"/>
                      </a:moveTo>
                      <a:lnTo>
                        <a:pt x="10" y="0"/>
                      </a:lnTo>
                      <a:lnTo>
                        <a:pt x="10" y="21"/>
                      </a:lnTo>
                      <a:lnTo>
                        <a:pt x="2" y="1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FF8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276"/>
                <p:cNvSpPr>
                  <a:spLocks/>
                </p:cNvSpPr>
                <p:nvPr/>
              </p:nvSpPr>
              <p:spPr bwMode="auto">
                <a:xfrm>
                  <a:off x="4842" y="3204"/>
                  <a:ext cx="3" cy="4"/>
                </a:xfrm>
                <a:custGeom>
                  <a:avLst/>
                  <a:gdLst>
                    <a:gd name="T0" fmla="*/ 4 w 14"/>
                    <a:gd name="T1" fmla="*/ 0 h 17"/>
                    <a:gd name="T2" fmla="*/ 11 w 14"/>
                    <a:gd name="T3" fmla="*/ 0 h 17"/>
                    <a:gd name="T4" fmla="*/ 14 w 14"/>
                    <a:gd name="T5" fmla="*/ 3 h 17"/>
                    <a:gd name="T6" fmla="*/ 12 w 14"/>
                    <a:gd name="T7" fmla="*/ 7 h 17"/>
                    <a:gd name="T8" fmla="*/ 8 w 14"/>
                    <a:gd name="T9" fmla="*/ 11 h 17"/>
                    <a:gd name="T10" fmla="*/ 7 w 14"/>
                    <a:gd name="T11" fmla="*/ 17 h 17"/>
                    <a:gd name="T12" fmla="*/ 2 w 14"/>
                    <a:gd name="T13" fmla="*/ 15 h 17"/>
                    <a:gd name="T14" fmla="*/ 0 w 14"/>
                    <a:gd name="T15" fmla="*/ 11 h 17"/>
                    <a:gd name="T16" fmla="*/ 0 w 14"/>
                    <a:gd name="T17" fmla="*/ 5 h 17"/>
                    <a:gd name="T18" fmla="*/ 4 w 14"/>
                    <a:gd name="T1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17">
                      <a:moveTo>
                        <a:pt x="4" y="0"/>
                      </a:moveTo>
                      <a:lnTo>
                        <a:pt x="11" y="0"/>
                      </a:lnTo>
                      <a:lnTo>
                        <a:pt x="14" y="3"/>
                      </a:lnTo>
                      <a:lnTo>
                        <a:pt x="12" y="7"/>
                      </a:lnTo>
                      <a:lnTo>
                        <a:pt x="8" y="11"/>
                      </a:lnTo>
                      <a:lnTo>
                        <a:pt x="7" y="17"/>
                      </a:lnTo>
                      <a:lnTo>
                        <a:pt x="2" y="15"/>
                      </a:lnTo>
                      <a:lnTo>
                        <a:pt x="0" y="11"/>
                      </a:lnTo>
                      <a:lnTo>
                        <a:pt x="0" y="5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277"/>
                <p:cNvSpPr>
                  <a:spLocks/>
                </p:cNvSpPr>
                <p:nvPr/>
              </p:nvSpPr>
              <p:spPr bwMode="auto">
                <a:xfrm>
                  <a:off x="4717" y="3202"/>
                  <a:ext cx="7" cy="6"/>
                </a:xfrm>
                <a:custGeom>
                  <a:avLst/>
                  <a:gdLst>
                    <a:gd name="T0" fmla="*/ 7 w 28"/>
                    <a:gd name="T1" fmla="*/ 25 h 25"/>
                    <a:gd name="T2" fmla="*/ 6 w 28"/>
                    <a:gd name="T3" fmla="*/ 17 h 25"/>
                    <a:gd name="T4" fmla="*/ 0 w 28"/>
                    <a:gd name="T5" fmla="*/ 12 h 25"/>
                    <a:gd name="T6" fmla="*/ 25 w 28"/>
                    <a:gd name="T7" fmla="*/ 0 h 25"/>
                    <a:gd name="T8" fmla="*/ 27 w 28"/>
                    <a:gd name="T9" fmla="*/ 1 h 25"/>
                    <a:gd name="T10" fmla="*/ 28 w 28"/>
                    <a:gd name="T11" fmla="*/ 6 h 25"/>
                    <a:gd name="T12" fmla="*/ 28 w 28"/>
                    <a:gd name="T13" fmla="*/ 12 h 25"/>
                    <a:gd name="T14" fmla="*/ 28 w 28"/>
                    <a:gd name="T15" fmla="*/ 18 h 25"/>
                    <a:gd name="T16" fmla="*/ 17 w 28"/>
                    <a:gd name="T17" fmla="*/ 21 h 25"/>
                    <a:gd name="T18" fmla="*/ 7 w 28"/>
                    <a:gd name="T19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8" h="25">
                      <a:moveTo>
                        <a:pt x="7" y="25"/>
                      </a:moveTo>
                      <a:lnTo>
                        <a:pt x="6" y="17"/>
                      </a:lnTo>
                      <a:lnTo>
                        <a:pt x="0" y="12"/>
                      </a:lnTo>
                      <a:lnTo>
                        <a:pt x="25" y="0"/>
                      </a:lnTo>
                      <a:lnTo>
                        <a:pt x="27" y="1"/>
                      </a:lnTo>
                      <a:lnTo>
                        <a:pt x="28" y="6"/>
                      </a:lnTo>
                      <a:lnTo>
                        <a:pt x="28" y="12"/>
                      </a:lnTo>
                      <a:lnTo>
                        <a:pt x="28" y="18"/>
                      </a:lnTo>
                      <a:lnTo>
                        <a:pt x="17" y="21"/>
                      </a:lnTo>
                      <a:lnTo>
                        <a:pt x="7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0" name="Freeform 278"/>
                <p:cNvSpPr>
                  <a:spLocks/>
                </p:cNvSpPr>
                <p:nvPr/>
              </p:nvSpPr>
              <p:spPr bwMode="auto">
                <a:xfrm>
                  <a:off x="4621" y="3201"/>
                  <a:ext cx="9" cy="6"/>
                </a:xfrm>
                <a:custGeom>
                  <a:avLst/>
                  <a:gdLst>
                    <a:gd name="T0" fmla="*/ 0 w 35"/>
                    <a:gd name="T1" fmla="*/ 4 h 22"/>
                    <a:gd name="T2" fmla="*/ 8 w 35"/>
                    <a:gd name="T3" fmla="*/ 0 h 22"/>
                    <a:gd name="T4" fmla="*/ 17 w 35"/>
                    <a:gd name="T5" fmla="*/ 0 h 22"/>
                    <a:gd name="T6" fmla="*/ 26 w 35"/>
                    <a:gd name="T7" fmla="*/ 0 h 22"/>
                    <a:gd name="T8" fmla="*/ 35 w 35"/>
                    <a:gd name="T9" fmla="*/ 1 h 22"/>
                    <a:gd name="T10" fmla="*/ 35 w 35"/>
                    <a:gd name="T11" fmla="*/ 16 h 22"/>
                    <a:gd name="T12" fmla="*/ 25 w 35"/>
                    <a:gd name="T13" fmla="*/ 16 h 22"/>
                    <a:gd name="T14" fmla="*/ 16 w 35"/>
                    <a:gd name="T15" fmla="*/ 19 h 22"/>
                    <a:gd name="T16" fmla="*/ 7 w 35"/>
                    <a:gd name="T17" fmla="*/ 20 h 22"/>
                    <a:gd name="T18" fmla="*/ 0 w 35"/>
                    <a:gd name="T19" fmla="*/ 22 h 22"/>
                    <a:gd name="T20" fmla="*/ 0 w 35"/>
                    <a:gd name="T21" fmla="*/ 4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5" h="22">
                      <a:moveTo>
                        <a:pt x="0" y="4"/>
                      </a:moveTo>
                      <a:lnTo>
                        <a:pt x="8" y="0"/>
                      </a:lnTo>
                      <a:lnTo>
                        <a:pt x="17" y="0"/>
                      </a:lnTo>
                      <a:lnTo>
                        <a:pt x="26" y="0"/>
                      </a:lnTo>
                      <a:lnTo>
                        <a:pt x="35" y="1"/>
                      </a:lnTo>
                      <a:lnTo>
                        <a:pt x="35" y="16"/>
                      </a:lnTo>
                      <a:lnTo>
                        <a:pt x="25" y="16"/>
                      </a:lnTo>
                      <a:lnTo>
                        <a:pt x="16" y="19"/>
                      </a:lnTo>
                      <a:lnTo>
                        <a:pt x="7" y="20"/>
                      </a:lnTo>
                      <a:lnTo>
                        <a:pt x="0" y="22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279"/>
                <p:cNvSpPr>
                  <a:spLocks/>
                </p:cNvSpPr>
                <p:nvPr/>
              </p:nvSpPr>
              <p:spPr bwMode="auto">
                <a:xfrm>
                  <a:off x="4603" y="3200"/>
                  <a:ext cx="10" cy="7"/>
                </a:xfrm>
                <a:custGeom>
                  <a:avLst/>
                  <a:gdLst>
                    <a:gd name="T0" fmla="*/ 3 w 40"/>
                    <a:gd name="T1" fmla="*/ 0 h 28"/>
                    <a:gd name="T2" fmla="*/ 40 w 40"/>
                    <a:gd name="T3" fmla="*/ 4 h 28"/>
                    <a:gd name="T4" fmla="*/ 40 w 40"/>
                    <a:gd name="T5" fmla="*/ 28 h 28"/>
                    <a:gd name="T6" fmla="*/ 0 w 40"/>
                    <a:gd name="T7" fmla="*/ 22 h 28"/>
                    <a:gd name="T8" fmla="*/ 3 w 40"/>
                    <a:gd name="T9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28">
                      <a:moveTo>
                        <a:pt x="3" y="0"/>
                      </a:moveTo>
                      <a:lnTo>
                        <a:pt x="40" y="4"/>
                      </a:lnTo>
                      <a:lnTo>
                        <a:pt x="40" y="28"/>
                      </a:lnTo>
                      <a:lnTo>
                        <a:pt x="0" y="2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280"/>
                <p:cNvSpPr>
                  <a:spLocks/>
                </p:cNvSpPr>
                <p:nvPr/>
              </p:nvSpPr>
              <p:spPr bwMode="auto">
                <a:xfrm>
                  <a:off x="4638" y="3203"/>
                  <a:ext cx="2" cy="2"/>
                </a:xfrm>
                <a:custGeom>
                  <a:avLst/>
                  <a:gdLst>
                    <a:gd name="T0" fmla="*/ 2 w 9"/>
                    <a:gd name="T1" fmla="*/ 8 h 8"/>
                    <a:gd name="T2" fmla="*/ 0 w 9"/>
                    <a:gd name="T3" fmla="*/ 4 h 8"/>
                    <a:gd name="T4" fmla="*/ 2 w 9"/>
                    <a:gd name="T5" fmla="*/ 0 h 8"/>
                    <a:gd name="T6" fmla="*/ 9 w 9"/>
                    <a:gd name="T7" fmla="*/ 8 h 8"/>
                    <a:gd name="T8" fmla="*/ 2 w 9"/>
                    <a:gd name="T9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2" y="8"/>
                      </a:move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9" y="8"/>
                      </a:lnTo>
                      <a:lnTo>
                        <a:pt x="2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281"/>
                <p:cNvSpPr>
                  <a:spLocks/>
                </p:cNvSpPr>
                <p:nvPr/>
              </p:nvSpPr>
              <p:spPr bwMode="auto">
                <a:xfrm>
                  <a:off x="5082" y="3200"/>
                  <a:ext cx="3" cy="5"/>
                </a:xfrm>
                <a:custGeom>
                  <a:avLst/>
                  <a:gdLst>
                    <a:gd name="T0" fmla="*/ 11 w 11"/>
                    <a:gd name="T1" fmla="*/ 0 h 22"/>
                    <a:gd name="T2" fmla="*/ 4 w 11"/>
                    <a:gd name="T3" fmla="*/ 22 h 22"/>
                    <a:gd name="T4" fmla="*/ 0 w 11"/>
                    <a:gd name="T5" fmla="*/ 13 h 22"/>
                    <a:gd name="T6" fmla="*/ 3 w 11"/>
                    <a:gd name="T7" fmla="*/ 9 h 22"/>
                    <a:gd name="T8" fmla="*/ 8 w 11"/>
                    <a:gd name="T9" fmla="*/ 4 h 22"/>
                    <a:gd name="T10" fmla="*/ 11 w 11"/>
                    <a:gd name="T11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" h="22">
                      <a:moveTo>
                        <a:pt x="11" y="0"/>
                      </a:moveTo>
                      <a:lnTo>
                        <a:pt x="4" y="22"/>
                      </a:lnTo>
                      <a:lnTo>
                        <a:pt x="0" y="13"/>
                      </a:lnTo>
                      <a:lnTo>
                        <a:pt x="3" y="9"/>
                      </a:lnTo>
                      <a:lnTo>
                        <a:pt x="8" y="4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4" name="Freeform 282"/>
                <p:cNvSpPr>
                  <a:spLocks/>
                </p:cNvSpPr>
                <p:nvPr/>
              </p:nvSpPr>
              <p:spPr bwMode="auto">
                <a:xfrm>
                  <a:off x="5061" y="3199"/>
                  <a:ext cx="7" cy="6"/>
                </a:xfrm>
                <a:custGeom>
                  <a:avLst/>
                  <a:gdLst>
                    <a:gd name="T0" fmla="*/ 0 w 28"/>
                    <a:gd name="T1" fmla="*/ 9 h 27"/>
                    <a:gd name="T2" fmla="*/ 0 w 28"/>
                    <a:gd name="T3" fmla="*/ 3 h 27"/>
                    <a:gd name="T4" fmla="*/ 3 w 28"/>
                    <a:gd name="T5" fmla="*/ 1 h 27"/>
                    <a:gd name="T6" fmla="*/ 6 w 28"/>
                    <a:gd name="T7" fmla="*/ 0 h 27"/>
                    <a:gd name="T8" fmla="*/ 10 w 28"/>
                    <a:gd name="T9" fmla="*/ 2 h 27"/>
                    <a:gd name="T10" fmla="*/ 17 w 28"/>
                    <a:gd name="T11" fmla="*/ 6 h 27"/>
                    <a:gd name="T12" fmla="*/ 23 w 28"/>
                    <a:gd name="T13" fmla="*/ 9 h 27"/>
                    <a:gd name="T14" fmla="*/ 28 w 28"/>
                    <a:gd name="T15" fmla="*/ 27 h 27"/>
                    <a:gd name="T16" fmla="*/ 19 w 28"/>
                    <a:gd name="T17" fmla="*/ 24 h 27"/>
                    <a:gd name="T18" fmla="*/ 12 w 28"/>
                    <a:gd name="T19" fmla="*/ 18 h 27"/>
                    <a:gd name="T20" fmla="*/ 5 w 28"/>
                    <a:gd name="T21" fmla="*/ 12 h 27"/>
                    <a:gd name="T22" fmla="*/ 0 w 28"/>
                    <a:gd name="T23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8" h="27">
                      <a:moveTo>
                        <a:pt x="0" y="9"/>
                      </a:moveTo>
                      <a:lnTo>
                        <a:pt x="0" y="3"/>
                      </a:lnTo>
                      <a:lnTo>
                        <a:pt x="3" y="1"/>
                      </a:lnTo>
                      <a:lnTo>
                        <a:pt x="6" y="0"/>
                      </a:lnTo>
                      <a:lnTo>
                        <a:pt x="10" y="2"/>
                      </a:lnTo>
                      <a:lnTo>
                        <a:pt x="17" y="6"/>
                      </a:lnTo>
                      <a:lnTo>
                        <a:pt x="23" y="9"/>
                      </a:lnTo>
                      <a:lnTo>
                        <a:pt x="28" y="27"/>
                      </a:lnTo>
                      <a:lnTo>
                        <a:pt x="19" y="24"/>
                      </a:lnTo>
                      <a:lnTo>
                        <a:pt x="12" y="18"/>
                      </a:lnTo>
                      <a:lnTo>
                        <a:pt x="5" y="12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5" name="Freeform 283"/>
                <p:cNvSpPr>
                  <a:spLocks/>
                </p:cNvSpPr>
                <p:nvPr/>
              </p:nvSpPr>
              <p:spPr bwMode="auto">
                <a:xfrm>
                  <a:off x="4730" y="3199"/>
                  <a:ext cx="5" cy="6"/>
                </a:xfrm>
                <a:custGeom>
                  <a:avLst/>
                  <a:gdLst>
                    <a:gd name="T0" fmla="*/ 16 w 19"/>
                    <a:gd name="T1" fmla="*/ 1 h 26"/>
                    <a:gd name="T2" fmla="*/ 15 w 19"/>
                    <a:gd name="T3" fmla="*/ 3 h 26"/>
                    <a:gd name="T4" fmla="*/ 14 w 19"/>
                    <a:gd name="T5" fmla="*/ 9 h 26"/>
                    <a:gd name="T6" fmla="*/ 15 w 19"/>
                    <a:gd name="T7" fmla="*/ 13 h 26"/>
                    <a:gd name="T8" fmla="*/ 19 w 19"/>
                    <a:gd name="T9" fmla="*/ 18 h 26"/>
                    <a:gd name="T10" fmla="*/ 1 w 19"/>
                    <a:gd name="T11" fmla="*/ 26 h 26"/>
                    <a:gd name="T12" fmla="*/ 0 w 19"/>
                    <a:gd name="T13" fmla="*/ 17 h 26"/>
                    <a:gd name="T14" fmla="*/ 1 w 19"/>
                    <a:gd name="T15" fmla="*/ 9 h 26"/>
                    <a:gd name="T16" fmla="*/ 2 w 19"/>
                    <a:gd name="T17" fmla="*/ 4 h 26"/>
                    <a:gd name="T18" fmla="*/ 5 w 19"/>
                    <a:gd name="T19" fmla="*/ 2 h 26"/>
                    <a:gd name="T20" fmla="*/ 8 w 19"/>
                    <a:gd name="T21" fmla="*/ 0 h 26"/>
                    <a:gd name="T22" fmla="*/ 16 w 19"/>
                    <a:gd name="T23" fmla="*/ 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" h="26">
                      <a:moveTo>
                        <a:pt x="16" y="1"/>
                      </a:moveTo>
                      <a:lnTo>
                        <a:pt x="15" y="3"/>
                      </a:lnTo>
                      <a:lnTo>
                        <a:pt x="14" y="9"/>
                      </a:lnTo>
                      <a:lnTo>
                        <a:pt x="15" y="13"/>
                      </a:lnTo>
                      <a:lnTo>
                        <a:pt x="19" y="18"/>
                      </a:lnTo>
                      <a:lnTo>
                        <a:pt x="1" y="26"/>
                      </a:lnTo>
                      <a:lnTo>
                        <a:pt x="0" y="17"/>
                      </a:lnTo>
                      <a:lnTo>
                        <a:pt x="1" y="9"/>
                      </a:lnTo>
                      <a:lnTo>
                        <a:pt x="2" y="4"/>
                      </a:lnTo>
                      <a:lnTo>
                        <a:pt x="5" y="2"/>
                      </a:lnTo>
                      <a:lnTo>
                        <a:pt x="8" y="0"/>
                      </a:lnTo>
                      <a:lnTo>
                        <a:pt x="1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" name="Freeform 284"/>
                <p:cNvSpPr>
                  <a:spLocks/>
                </p:cNvSpPr>
                <p:nvPr/>
              </p:nvSpPr>
              <p:spPr bwMode="auto">
                <a:xfrm>
                  <a:off x="4584" y="3198"/>
                  <a:ext cx="9" cy="7"/>
                </a:xfrm>
                <a:custGeom>
                  <a:avLst/>
                  <a:gdLst>
                    <a:gd name="T0" fmla="*/ 4 w 35"/>
                    <a:gd name="T1" fmla="*/ 0 h 27"/>
                    <a:gd name="T2" fmla="*/ 35 w 35"/>
                    <a:gd name="T3" fmla="*/ 0 h 27"/>
                    <a:gd name="T4" fmla="*/ 32 w 35"/>
                    <a:gd name="T5" fmla="*/ 4 h 27"/>
                    <a:gd name="T6" fmla="*/ 29 w 35"/>
                    <a:gd name="T7" fmla="*/ 10 h 27"/>
                    <a:gd name="T8" fmla="*/ 26 w 35"/>
                    <a:gd name="T9" fmla="*/ 15 h 27"/>
                    <a:gd name="T10" fmla="*/ 22 w 35"/>
                    <a:gd name="T11" fmla="*/ 21 h 27"/>
                    <a:gd name="T12" fmla="*/ 17 w 35"/>
                    <a:gd name="T13" fmla="*/ 25 h 27"/>
                    <a:gd name="T14" fmla="*/ 12 w 35"/>
                    <a:gd name="T15" fmla="*/ 27 h 27"/>
                    <a:gd name="T16" fmla="*/ 6 w 35"/>
                    <a:gd name="T17" fmla="*/ 27 h 27"/>
                    <a:gd name="T18" fmla="*/ 0 w 35"/>
                    <a:gd name="T19" fmla="*/ 24 h 27"/>
                    <a:gd name="T20" fmla="*/ 4 w 35"/>
                    <a:gd name="T21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5" h="27">
                      <a:moveTo>
                        <a:pt x="4" y="0"/>
                      </a:moveTo>
                      <a:lnTo>
                        <a:pt x="35" y="0"/>
                      </a:lnTo>
                      <a:lnTo>
                        <a:pt x="32" y="4"/>
                      </a:lnTo>
                      <a:lnTo>
                        <a:pt x="29" y="10"/>
                      </a:lnTo>
                      <a:lnTo>
                        <a:pt x="26" y="15"/>
                      </a:lnTo>
                      <a:lnTo>
                        <a:pt x="22" y="21"/>
                      </a:lnTo>
                      <a:lnTo>
                        <a:pt x="17" y="25"/>
                      </a:lnTo>
                      <a:lnTo>
                        <a:pt x="12" y="27"/>
                      </a:lnTo>
                      <a:lnTo>
                        <a:pt x="6" y="27"/>
                      </a:lnTo>
                      <a:lnTo>
                        <a:pt x="0" y="24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7" name="Freeform 285"/>
                <p:cNvSpPr>
                  <a:spLocks/>
                </p:cNvSpPr>
                <p:nvPr/>
              </p:nvSpPr>
              <p:spPr bwMode="auto">
                <a:xfrm>
                  <a:off x="5050" y="3200"/>
                  <a:ext cx="5" cy="3"/>
                </a:xfrm>
                <a:custGeom>
                  <a:avLst/>
                  <a:gdLst>
                    <a:gd name="T0" fmla="*/ 0 w 20"/>
                    <a:gd name="T1" fmla="*/ 5 h 15"/>
                    <a:gd name="T2" fmla="*/ 10 w 20"/>
                    <a:gd name="T3" fmla="*/ 0 h 15"/>
                    <a:gd name="T4" fmla="*/ 20 w 20"/>
                    <a:gd name="T5" fmla="*/ 1 h 15"/>
                    <a:gd name="T6" fmla="*/ 20 w 20"/>
                    <a:gd name="T7" fmla="*/ 15 h 15"/>
                    <a:gd name="T8" fmla="*/ 14 w 20"/>
                    <a:gd name="T9" fmla="*/ 14 h 15"/>
                    <a:gd name="T10" fmla="*/ 8 w 20"/>
                    <a:gd name="T11" fmla="*/ 13 h 15"/>
                    <a:gd name="T12" fmla="*/ 2 w 20"/>
                    <a:gd name="T13" fmla="*/ 10 h 15"/>
                    <a:gd name="T14" fmla="*/ 0 w 20"/>
                    <a:gd name="T15" fmla="*/ 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" h="15">
                      <a:moveTo>
                        <a:pt x="0" y="5"/>
                      </a:moveTo>
                      <a:lnTo>
                        <a:pt x="10" y="0"/>
                      </a:lnTo>
                      <a:lnTo>
                        <a:pt x="20" y="1"/>
                      </a:lnTo>
                      <a:lnTo>
                        <a:pt x="20" y="15"/>
                      </a:lnTo>
                      <a:lnTo>
                        <a:pt x="14" y="14"/>
                      </a:lnTo>
                      <a:lnTo>
                        <a:pt x="8" y="13"/>
                      </a:lnTo>
                      <a:lnTo>
                        <a:pt x="2" y="1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8" name="Rectangle 286"/>
                <p:cNvSpPr>
                  <a:spLocks noChangeArrowheads="1"/>
                </p:cNvSpPr>
                <p:nvPr/>
              </p:nvSpPr>
              <p:spPr bwMode="auto">
                <a:xfrm>
                  <a:off x="4567" y="3196"/>
                  <a:ext cx="9" cy="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9" name="Freeform 287"/>
                <p:cNvSpPr>
                  <a:spLocks/>
                </p:cNvSpPr>
                <p:nvPr/>
              </p:nvSpPr>
              <p:spPr bwMode="auto">
                <a:xfrm>
                  <a:off x="5031" y="3198"/>
                  <a:ext cx="6" cy="4"/>
                </a:xfrm>
                <a:custGeom>
                  <a:avLst/>
                  <a:gdLst>
                    <a:gd name="T0" fmla="*/ 0 w 27"/>
                    <a:gd name="T1" fmla="*/ 15 h 18"/>
                    <a:gd name="T2" fmla="*/ 2 w 27"/>
                    <a:gd name="T3" fmla="*/ 7 h 18"/>
                    <a:gd name="T4" fmla="*/ 9 w 27"/>
                    <a:gd name="T5" fmla="*/ 3 h 18"/>
                    <a:gd name="T6" fmla="*/ 16 w 27"/>
                    <a:gd name="T7" fmla="*/ 0 h 18"/>
                    <a:gd name="T8" fmla="*/ 24 w 27"/>
                    <a:gd name="T9" fmla="*/ 2 h 18"/>
                    <a:gd name="T10" fmla="*/ 26 w 27"/>
                    <a:gd name="T11" fmla="*/ 5 h 18"/>
                    <a:gd name="T12" fmla="*/ 27 w 27"/>
                    <a:gd name="T13" fmla="*/ 11 h 18"/>
                    <a:gd name="T14" fmla="*/ 25 w 27"/>
                    <a:gd name="T15" fmla="*/ 15 h 18"/>
                    <a:gd name="T16" fmla="*/ 21 w 27"/>
                    <a:gd name="T17" fmla="*/ 18 h 18"/>
                    <a:gd name="T18" fmla="*/ 15 w 27"/>
                    <a:gd name="T19" fmla="*/ 16 h 18"/>
                    <a:gd name="T20" fmla="*/ 9 w 27"/>
                    <a:gd name="T21" fmla="*/ 18 h 18"/>
                    <a:gd name="T22" fmla="*/ 2 w 27"/>
                    <a:gd name="T23" fmla="*/ 17 h 18"/>
                    <a:gd name="T24" fmla="*/ 0 w 27"/>
                    <a:gd name="T25" fmla="*/ 15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18">
                      <a:moveTo>
                        <a:pt x="0" y="15"/>
                      </a:moveTo>
                      <a:lnTo>
                        <a:pt x="2" y="7"/>
                      </a:lnTo>
                      <a:lnTo>
                        <a:pt x="9" y="3"/>
                      </a:lnTo>
                      <a:lnTo>
                        <a:pt x="16" y="0"/>
                      </a:lnTo>
                      <a:lnTo>
                        <a:pt x="24" y="2"/>
                      </a:lnTo>
                      <a:lnTo>
                        <a:pt x="26" y="5"/>
                      </a:lnTo>
                      <a:lnTo>
                        <a:pt x="27" y="11"/>
                      </a:lnTo>
                      <a:lnTo>
                        <a:pt x="25" y="15"/>
                      </a:lnTo>
                      <a:lnTo>
                        <a:pt x="21" y="18"/>
                      </a:lnTo>
                      <a:lnTo>
                        <a:pt x="15" y="16"/>
                      </a:lnTo>
                      <a:lnTo>
                        <a:pt x="9" y="18"/>
                      </a:lnTo>
                      <a:lnTo>
                        <a:pt x="2" y="17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0" name="Freeform 288"/>
                <p:cNvSpPr>
                  <a:spLocks/>
                </p:cNvSpPr>
                <p:nvPr/>
              </p:nvSpPr>
              <p:spPr bwMode="auto">
                <a:xfrm>
                  <a:off x="4742" y="3195"/>
                  <a:ext cx="3" cy="7"/>
                </a:xfrm>
                <a:custGeom>
                  <a:avLst/>
                  <a:gdLst>
                    <a:gd name="T0" fmla="*/ 10 w 14"/>
                    <a:gd name="T1" fmla="*/ 0 h 27"/>
                    <a:gd name="T2" fmla="*/ 9 w 14"/>
                    <a:gd name="T3" fmla="*/ 10 h 27"/>
                    <a:gd name="T4" fmla="*/ 14 w 14"/>
                    <a:gd name="T5" fmla="*/ 20 h 27"/>
                    <a:gd name="T6" fmla="*/ 0 w 14"/>
                    <a:gd name="T7" fmla="*/ 27 h 27"/>
                    <a:gd name="T8" fmla="*/ 0 w 14"/>
                    <a:gd name="T9" fmla="*/ 3 h 27"/>
                    <a:gd name="T10" fmla="*/ 10 w 14"/>
                    <a:gd name="T11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27">
                      <a:moveTo>
                        <a:pt x="10" y="0"/>
                      </a:moveTo>
                      <a:lnTo>
                        <a:pt x="9" y="10"/>
                      </a:lnTo>
                      <a:lnTo>
                        <a:pt x="14" y="20"/>
                      </a:lnTo>
                      <a:lnTo>
                        <a:pt x="0" y="27"/>
                      </a:lnTo>
                      <a:lnTo>
                        <a:pt x="0" y="3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1" name="Freeform 289"/>
                <p:cNvSpPr>
                  <a:spLocks/>
                </p:cNvSpPr>
                <p:nvPr/>
              </p:nvSpPr>
              <p:spPr bwMode="auto">
                <a:xfrm>
                  <a:off x="5018" y="3196"/>
                  <a:ext cx="6" cy="5"/>
                </a:xfrm>
                <a:custGeom>
                  <a:avLst/>
                  <a:gdLst>
                    <a:gd name="T0" fmla="*/ 3 w 25"/>
                    <a:gd name="T1" fmla="*/ 11 h 18"/>
                    <a:gd name="T2" fmla="*/ 0 w 25"/>
                    <a:gd name="T3" fmla="*/ 8 h 18"/>
                    <a:gd name="T4" fmla="*/ 3 w 25"/>
                    <a:gd name="T5" fmla="*/ 1 h 18"/>
                    <a:gd name="T6" fmla="*/ 10 w 25"/>
                    <a:gd name="T7" fmla="*/ 0 h 18"/>
                    <a:gd name="T8" fmla="*/ 16 w 25"/>
                    <a:gd name="T9" fmla="*/ 0 h 18"/>
                    <a:gd name="T10" fmla="*/ 25 w 25"/>
                    <a:gd name="T11" fmla="*/ 1 h 18"/>
                    <a:gd name="T12" fmla="*/ 23 w 25"/>
                    <a:gd name="T13" fmla="*/ 5 h 18"/>
                    <a:gd name="T14" fmla="*/ 25 w 25"/>
                    <a:gd name="T15" fmla="*/ 9 h 18"/>
                    <a:gd name="T16" fmla="*/ 25 w 25"/>
                    <a:gd name="T17" fmla="*/ 13 h 18"/>
                    <a:gd name="T18" fmla="*/ 21 w 25"/>
                    <a:gd name="T19" fmla="*/ 18 h 18"/>
                    <a:gd name="T20" fmla="*/ 15 w 25"/>
                    <a:gd name="T21" fmla="*/ 18 h 18"/>
                    <a:gd name="T22" fmla="*/ 9 w 25"/>
                    <a:gd name="T23" fmla="*/ 16 h 18"/>
                    <a:gd name="T24" fmla="*/ 4 w 25"/>
                    <a:gd name="T25" fmla="*/ 13 h 18"/>
                    <a:gd name="T26" fmla="*/ 3 w 25"/>
                    <a:gd name="T27" fmla="*/ 11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5" h="18">
                      <a:moveTo>
                        <a:pt x="3" y="11"/>
                      </a:moveTo>
                      <a:lnTo>
                        <a:pt x="0" y="8"/>
                      </a:lnTo>
                      <a:lnTo>
                        <a:pt x="3" y="1"/>
                      </a:lnTo>
                      <a:lnTo>
                        <a:pt x="10" y="0"/>
                      </a:lnTo>
                      <a:lnTo>
                        <a:pt x="16" y="0"/>
                      </a:lnTo>
                      <a:lnTo>
                        <a:pt x="25" y="1"/>
                      </a:lnTo>
                      <a:lnTo>
                        <a:pt x="23" y="5"/>
                      </a:lnTo>
                      <a:lnTo>
                        <a:pt x="25" y="9"/>
                      </a:lnTo>
                      <a:lnTo>
                        <a:pt x="25" y="13"/>
                      </a:lnTo>
                      <a:lnTo>
                        <a:pt x="21" y="18"/>
                      </a:lnTo>
                      <a:lnTo>
                        <a:pt x="15" y="18"/>
                      </a:lnTo>
                      <a:lnTo>
                        <a:pt x="9" y="16"/>
                      </a:lnTo>
                      <a:lnTo>
                        <a:pt x="4" y="13"/>
                      </a:lnTo>
                      <a:lnTo>
                        <a:pt x="3" y="11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2" name="Freeform 290"/>
                <p:cNvSpPr>
                  <a:spLocks/>
                </p:cNvSpPr>
                <p:nvPr/>
              </p:nvSpPr>
              <p:spPr bwMode="auto">
                <a:xfrm>
                  <a:off x="5089" y="3194"/>
                  <a:ext cx="9" cy="6"/>
                </a:xfrm>
                <a:custGeom>
                  <a:avLst/>
                  <a:gdLst>
                    <a:gd name="T0" fmla="*/ 1 w 36"/>
                    <a:gd name="T1" fmla="*/ 20 h 23"/>
                    <a:gd name="T2" fmla="*/ 0 w 36"/>
                    <a:gd name="T3" fmla="*/ 12 h 23"/>
                    <a:gd name="T4" fmla="*/ 4 w 36"/>
                    <a:gd name="T5" fmla="*/ 7 h 23"/>
                    <a:gd name="T6" fmla="*/ 10 w 36"/>
                    <a:gd name="T7" fmla="*/ 2 h 23"/>
                    <a:gd name="T8" fmla="*/ 16 w 36"/>
                    <a:gd name="T9" fmla="*/ 0 h 23"/>
                    <a:gd name="T10" fmla="*/ 22 w 36"/>
                    <a:gd name="T11" fmla="*/ 0 h 23"/>
                    <a:gd name="T12" fmla="*/ 30 w 36"/>
                    <a:gd name="T13" fmla="*/ 2 h 23"/>
                    <a:gd name="T14" fmla="*/ 33 w 36"/>
                    <a:gd name="T15" fmla="*/ 3 h 23"/>
                    <a:gd name="T16" fmla="*/ 36 w 36"/>
                    <a:gd name="T17" fmla="*/ 6 h 23"/>
                    <a:gd name="T18" fmla="*/ 36 w 36"/>
                    <a:gd name="T19" fmla="*/ 10 h 23"/>
                    <a:gd name="T20" fmla="*/ 36 w 36"/>
                    <a:gd name="T21" fmla="*/ 17 h 23"/>
                    <a:gd name="T22" fmla="*/ 27 w 36"/>
                    <a:gd name="T23" fmla="*/ 20 h 23"/>
                    <a:gd name="T24" fmla="*/ 19 w 36"/>
                    <a:gd name="T25" fmla="*/ 23 h 23"/>
                    <a:gd name="T26" fmla="*/ 10 w 36"/>
                    <a:gd name="T27" fmla="*/ 23 h 23"/>
                    <a:gd name="T28" fmla="*/ 1 w 36"/>
                    <a:gd name="T29" fmla="*/ 2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6" h="23">
                      <a:moveTo>
                        <a:pt x="1" y="20"/>
                      </a:moveTo>
                      <a:lnTo>
                        <a:pt x="0" y="12"/>
                      </a:lnTo>
                      <a:lnTo>
                        <a:pt x="4" y="7"/>
                      </a:lnTo>
                      <a:lnTo>
                        <a:pt x="10" y="2"/>
                      </a:lnTo>
                      <a:lnTo>
                        <a:pt x="16" y="0"/>
                      </a:lnTo>
                      <a:lnTo>
                        <a:pt x="22" y="0"/>
                      </a:lnTo>
                      <a:lnTo>
                        <a:pt x="30" y="2"/>
                      </a:lnTo>
                      <a:lnTo>
                        <a:pt x="33" y="3"/>
                      </a:lnTo>
                      <a:lnTo>
                        <a:pt x="36" y="6"/>
                      </a:lnTo>
                      <a:lnTo>
                        <a:pt x="36" y="10"/>
                      </a:lnTo>
                      <a:lnTo>
                        <a:pt x="36" y="17"/>
                      </a:lnTo>
                      <a:lnTo>
                        <a:pt x="27" y="20"/>
                      </a:lnTo>
                      <a:lnTo>
                        <a:pt x="19" y="23"/>
                      </a:lnTo>
                      <a:lnTo>
                        <a:pt x="10" y="23"/>
                      </a:lnTo>
                      <a:lnTo>
                        <a:pt x="1" y="20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3" name="Freeform 291"/>
                <p:cNvSpPr>
                  <a:spLocks/>
                </p:cNvSpPr>
                <p:nvPr/>
              </p:nvSpPr>
              <p:spPr bwMode="auto">
                <a:xfrm>
                  <a:off x="4863" y="3195"/>
                  <a:ext cx="4" cy="5"/>
                </a:xfrm>
                <a:custGeom>
                  <a:avLst/>
                  <a:gdLst>
                    <a:gd name="T0" fmla="*/ 0 w 14"/>
                    <a:gd name="T1" fmla="*/ 7 h 17"/>
                    <a:gd name="T2" fmla="*/ 1 w 14"/>
                    <a:gd name="T3" fmla="*/ 3 h 17"/>
                    <a:gd name="T4" fmla="*/ 3 w 14"/>
                    <a:gd name="T5" fmla="*/ 0 h 17"/>
                    <a:gd name="T6" fmla="*/ 14 w 14"/>
                    <a:gd name="T7" fmla="*/ 0 h 17"/>
                    <a:gd name="T8" fmla="*/ 14 w 14"/>
                    <a:gd name="T9" fmla="*/ 17 h 17"/>
                    <a:gd name="T10" fmla="*/ 7 w 14"/>
                    <a:gd name="T11" fmla="*/ 13 h 17"/>
                    <a:gd name="T12" fmla="*/ 0 w 14"/>
                    <a:gd name="T13" fmla="*/ 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17">
                      <a:moveTo>
                        <a:pt x="0" y="7"/>
                      </a:moveTo>
                      <a:lnTo>
                        <a:pt x="1" y="3"/>
                      </a:lnTo>
                      <a:lnTo>
                        <a:pt x="3" y="0"/>
                      </a:lnTo>
                      <a:lnTo>
                        <a:pt x="14" y="0"/>
                      </a:lnTo>
                      <a:lnTo>
                        <a:pt x="14" y="17"/>
                      </a:lnTo>
                      <a:lnTo>
                        <a:pt x="7" y="13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FF8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4" name="Freeform 292"/>
                <p:cNvSpPr>
                  <a:spLocks/>
                </p:cNvSpPr>
                <p:nvPr/>
              </p:nvSpPr>
              <p:spPr bwMode="auto">
                <a:xfrm>
                  <a:off x="4751" y="3193"/>
                  <a:ext cx="4" cy="6"/>
                </a:xfrm>
                <a:custGeom>
                  <a:avLst/>
                  <a:gdLst>
                    <a:gd name="T0" fmla="*/ 1 w 15"/>
                    <a:gd name="T1" fmla="*/ 24 h 24"/>
                    <a:gd name="T2" fmla="*/ 0 w 15"/>
                    <a:gd name="T3" fmla="*/ 18 h 24"/>
                    <a:gd name="T4" fmla="*/ 0 w 15"/>
                    <a:gd name="T5" fmla="*/ 12 h 24"/>
                    <a:gd name="T6" fmla="*/ 0 w 15"/>
                    <a:gd name="T7" fmla="*/ 5 h 24"/>
                    <a:gd name="T8" fmla="*/ 4 w 15"/>
                    <a:gd name="T9" fmla="*/ 0 h 24"/>
                    <a:gd name="T10" fmla="*/ 15 w 15"/>
                    <a:gd name="T11" fmla="*/ 0 h 24"/>
                    <a:gd name="T12" fmla="*/ 15 w 15"/>
                    <a:gd name="T13" fmla="*/ 24 h 24"/>
                    <a:gd name="T14" fmla="*/ 1 w 15"/>
                    <a:gd name="T15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24">
                      <a:moveTo>
                        <a:pt x="1" y="24"/>
                      </a:move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15" y="0"/>
                      </a:lnTo>
                      <a:lnTo>
                        <a:pt x="15" y="24"/>
                      </a:lnTo>
                      <a:lnTo>
                        <a:pt x="1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5" name="Freeform 293"/>
                <p:cNvSpPr>
                  <a:spLocks/>
                </p:cNvSpPr>
                <p:nvPr/>
              </p:nvSpPr>
              <p:spPr bwMode="auto">
                <a:xfrm>
                  <a:off x="5077" y="3196"/>
                  <a:ext cx="1" cy="2"/>
                </a:xfrm>
                <a:custGeom>
                  <a:avLst/>
                  <a:gdLst>
                    <a:gd name="T0" fmla="*/ 0 w 3"/>
                    <a:gd name="T1" fmla="*/ 7 h 7"/>
                    <a:gd name="T2" fmla="*/ 3 w 3"/>
                    <a:gd name="T3" fmla="*/ 0 h 7"/>
                    <a:gd name="T4" fmla="*/ 0 w 3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7">
                      <a:moveTo>
                        <a:pt x="0" y="7"/>
                      </a:moveTo>
                      <a:lnTo>
                        <a:pt x="3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" name="Freeform 294"/>
                <p:cNvSpPr>
                  <a:spLocks/>
                </p:cNvSpPr>
                <p:nvPr/>
              </p:nvSpPr>
              <p:spPr bwMode="auto">
                <a:xfrm>
                  <a:off x="5068" y="3193"/>
                  <a:ext cx="4" cy="4"/>
                </a:xfrm>
                <a:custGeom>
                  <a:avLst/>
                  <a:gdLst>
                    <a:gd name="T0" fmla="*/ 0 w 14"/>
                    <a:gd name="T1" fmla="*/ 7 h 17"/>
                    <a:gd name="T2" fmla="*/ 0 w 14"/>
                    <a:gd name="T3" fmla="*/ 0 h 17"/>
                    <a:gd name="T4" fmla="*/ 6 w 14"/>
                    <a:gd name="T5" fmla="*/ 0 h 17"/>
                    <a:gd name="T6" fmla="*/ 11 w 14"/>
                    <a:gd name="T7" fmla="*/ 4 h 17"/>
                    <a:gd name="T8" fmla="*/ 14 w 14"/>
                    <a:gd name="T9" fmla="*/ 9 h 17"/>
                    <a:gd name="T10" fmla="*/ 14 w 14"/>
                    <a:gd name="T11" fmla="*/ 17 h 17"/>
                    <a:gd name="T12" fmla="*/ 6 w 14"/>
                    <a:gd name="T13" fmla="*/ 13 h 17"/>
                    <a:gd name="T14" fmla="*/ 0 w 14"/>
                    <a:gd name="T15" fmla="*/ 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" h="17">
                      <a:moveTo>
                        <a:pt x="0" y="7"/>
                      </a:move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11" y="4"/>
                      </a:lnTo>
                      <a:lnTo>
                        <a:pt x="14" y="9"/>
                      </a:lnTo>
                      <a:lnTo>
                        <a:pt x="14" y="17"/>
                      </a:lnTo>
                      <a:lnTo>
                        <a:pt x="6" y="13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" name="Freeform 295"/>
                <p:cNvSpPr>
                  <a:spLocks/>
                </p:cNvSpPr>
                <p:nvPr/>
              </p:nvSpPr>
              <p:spPr bwMode="auto">
                <a:xfrm>
                  <a:off x="5000" y="3194"/>
                  <a:ext cx="6" cy="4"/>
                </a:xfrm>
                <a:custGeom>
                  <a:avLst/>
                  <a:gdLst>
                    <a:gd name="T0" fmla="*/ 0 w 24"/>
                    <a:gd name="T1" fmla="*/ 7 h 16"/>
                    <a:gd name="T2" fmla="*/ 5 w 24"/>
                    <a:gd name="T3" fmla="*/ 1 h 16"/>
                    <a:gd name="T4" fmla="*/ 13 w 24"/>
                    <a:gd name="T5" fmla="*/ 0 h 16"/>
                    <a:gd name="T6" fmla="*/ 19 w 24"/>
                    <a:gd name="T7" fmla="*/ 1 h 16"/>
                    <a:gd name="T8" fmla="*/ 24 w 24"/>
                    <a:gd name="T9" fmla="*/ 4 h 16"/>
                    <a:gd name="T10" fmla="*/ 23 w 24"/>
                    <a:gd name="T11" fmla="*/ 9 h 16"/>
                    <a:gd name="T12" fmla="*/ 22 w 24"/>
                    <a:gd name="T13" fmla="*/ 13 h 16"/>
                    <a:gd name="T14" fmla="*/ 18 w 24"/>
                    <a:gd name="T15" fmla="*/ 15 h 16"/>
                    <a:gd name="T16" fmla="*/ 15 w 24"/>
                    <a:gd name="T17" fmla="*/ 16 h 16"/>
                    <a:gd name="T18" fmla="*/ 6 w 24"/>
                    <a:gd name="T19" fmla="*/ 13 h 16"/>
                    <a:gd name="T20" fmla="*/ 0 w 24"/>
                    <a:gd name="T21" fmla="*/ 7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4" h="16">
                      <a:moveTo>
                        <a:pt x="0" y="7"/>
                      </a:moveTo>
                      <a:lnTo>
                        <a:pt x="5" y="1"/>
                      </a:lnTo>
                      <a:lnTo>
                        <a:pt x="13" y="0"/>
                      </a:lnTo>
                      <a:lnTo>
                        <a:pt x="19" y="1"/>
                      </a:lnTo>
                      <a:lnTo>
                        <a:pt x="24" y="4"/>
                      </a:lnTo>
                      <a:lnTo>
                        <a:pt x="23" y="9"/>
                      </a:lnTo>
                      <a:lnTo>
                        <a:pt x="22" y="13"/>
                      </a:lnTo>
                      <a:lnTo>
                        <a:pt x="18" y="15"/>
                      </a:lnTo>
                      <a:lnTo>
                        <a:pt x="15" y="16"/>
                      </a:lnTo>
                      <a:lnTo>
                        <a:pt x="6" y="13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" name="Freeform 296"/>
                <p:cNvSpPr>
                  <a:spLocks/>
                </p:cNvSpPr>
                <p:nvPr/>
              </p:nvSpPr>
              <p:spPr bwMode="auto">
                <a:xfrm>
                  <a:off x="5045" y="3193"/>
                  <a:ext cx="6" cy="3"/>
                </a:xfrm>
                <a:custGeom>
                  <a:avLst/>
                  <a:gdLst>
                    <a:gd name="T0" fmla="*/ 1 w 25"/>
                    <a:gd name="T1" fmla="*/ 15 h 15"/>
                    <a:gd name="T2" fmla="*/ 0 w 25"/>
                    <a:gd name="T3" fmla="*/ 10 h 15"/>
                    <a:gd name="T4" fmla="*/ 3 w 25"/>
                    <a:gd name="T5" fmla="*/ 6 h 15"/>
                    <a:gd name="T6" fmla="*/ 7 w 25"/>
                    <a:gd name="T7" fmla="*/ 3 h 15"/>
                    <a:gd name="T8" fmla="*/ 11 w 25"/>
                    <a:gd name="T9" fmla="*/ 1 h 15"/>
                    <a:gd name="T10" fmla="*/ 20 w 25"/>
                    <a:gd name="T11" fmla="*/ 0 h 15"/>
                    <a:gd name="T12" fmla="*/ 25 w 25"/>
                    <a:gd name="T13" fmla="*/ 5 h 15"/>
                    <a:gd name="T14" fmla="*/ 20 w 25"/>
                    <a:gd name="T15" fmla="*/ 7 h 15"/>
                    <a:gd name="T16" fmla="*/ 15 w 25"/>
                    <a:gd name="T17" fmla="*/ 9 h 15"/>
                    <a:gd name="T18" fmla="*/ 8 w 25"/>
                    <a:gd name="T19" fmla="*/ 12 h 15"/>
                    <a:gd name="T20" fmla="*/ 1 w 25"/>
                    <a:gd name="T21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5" h="15">
                      <a:moveTo>
                        <a:pt x="1" y="15"/>
                      </a:moveTo>
                      <a:lnTo>
                        <a:pt x="0" y="10"/>
                      </a:lnTo>
                      <a:lnTo>
                        <a:pt x="3" y="6"/>
                      </a:lnTo>
                      <a:lnTo>
                        <a:pt x="7" y="3"/>
                      </a:lnTo>
                      <a:lnTo>
                        <a:pt x="11" y="1"/>
                      </a:lnTo>
                      <a:lnTo>
                        <a:pt x="20" y="0"/>
                      </a:lnTo>
                      <a:lnTo>
                        <a:pt x="25" y="5"/>
                      </a:lnTo>
                      <a:lnTo>
                        <a:pt x="20" y="7"/>
                      </a:lnTo>
                      <a:lnTo>
                        <a:pt x="15" y="9"/>
                      </a:lnTo>
                      <a:lnTo>
                        <a:pt x="8" y="12"/>
                      </a:lnTo>
                      <a:lnTo>
                        <a:pt x="1" y="15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9" name="Freeform 297"/>
                <p:cNvSpPr>
                  <a:spLocks/>
                </p:cNvSpPr>
                <p:nvPr/>
              </p:nvSpPr>
              <p:spPr bwMode="auto">
                <a:xfrm>
                  <a:off x="5058" y="3191"/>
                  <a:ext cx="3" cy="4"/>
                </a:xfrm>
                <a:custGeom>
                  <a:avLst/>
                  <a:gdLst>
                    <a:gd name="T0" fmla="*/ 0 w 11"/>
                    <a:gd name="T1" fmla="*/ 4 h 17"/>
                    <a:gd name="T2" fmla="*/ 4 w 11"/>
                    <a:gd name="T3" fmla="*/ 4 h 17"/>
                    <a:gd name="T4" fmla="*/ 10 w 11"/>
                    <a:gd name="T5" fmla="*/ 0 h 17"/>
                    <a:gd name="T6" fmla="*/ 11 w 11"/>
                    <a:gd name="T7" fmla="*/ 10 h 17"/>
                    <a:gd name="T8" fmla="*/ 6 w 11"/>
                    <a:gd name="T9" fmla="*/ 17 h 17"/>
                    <a:gd name="T10" fmla="*/ 0 w 11"/>
                    <a:gd name="T11" fmla="*/ 17 h 17"/>
                    <a:gd name="T12" fmla="*/ 0 w 11"/>
                    <a:gd name="T13" fmla="*/ 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17">
                      <a:moveTo>
                        <a:pt x="0" y="4"/>
                      </a:moveTo>
                      <a:lnTo>
                        <a:pt x="4" y="4"/>
                      </a:lnTo>
                      <a:lnTo>
                        <a:pt x="10" y="0"/>
                      </a:lnTo>
                      <a:lnTo>
                        <a:pt x="11" y="10"/>
                      </a:lnTo>
                      <a:lnTo>
                        <a:pt x="6" y="17"/>
                      </a:lnTo>
                      <a:lnTo>
                        <a:pt x="0" y="17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0" name="Freeform 298"/>
                <p:cNvSpPr>
                  <a:spLocks/>
                </p:cNvSpPr>
                <p:nvPr/>
              </p:nvSpPr>
              <p:spPr bwMode="auto">
                <a:xfrm>
                  <a:off x="5038" y="3190"/>
                  <a:ext cx="3" cy="5"/>
                </a:xfrm>
                <a:custGeom>
                  <a:avLst/>
                  <a:gdLst>
                    <a:gd name="T0" fmla="*/ 0 w 10"/>
                    <a:gd name="T1" fmla="*/ 4 h 18"/>
                    <a:gd name="T2" fmla="*/ 3 w 10"/>
                    <a:gd name="T3" fmla="*/ 0 h 18"/>
                    <a:gd name="T4" fmla="*/ 10 w 10"/>
                    <a:gd name="T5" fmla="*/ 0 h 18"/>
                    <a:gd name="T6" fmla="*/ 10 w 10"/>
                    <a:gd name="T7" fmla="*/ 18 h 18"/>
                    <a:gd name="T8" fmla="*/ 4 w 10"/>
                    <a:gd name="T9" fmla="*/ 16 h 18"/>
                    <a:gd name="T10" fmla="*/ 2 w 10"/>
                    <a:gd name="T11" fmla="*/ 13 h 18"/>
                    <a:gd name="T12" fmla="*/ 1 w 10"/>
                    <a:gd name="T13" fmla="*/ 9 h 18"/>
                    <a:gd name="T14" fmla="*/ 0 w 10"/>
                    <a:gd name="T15" fmla="*/ 4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" h="18">
                      <a:moveTo>
                        <a:pt x="0" y="4"/>
                      </a:moveTo>
                      <a:lnTo>
                        <a:pt x="3" y="0"/>
                      </a:lnTo>
                      <a:lnTo>
                        <a:pt x="10" y="0"/>
                      </a:lnTo>
                      <a:lnTo>
                        <a:pt x="10" y="18"/>
                      </a:lnTo>
                      <a:lnTo>
                        <a:pt x="4" y="16"/>
                      </a:lnTo>
                      <a:lnTo>
                        <a:pt x="2" y="13"/>
                      </a:lnTo>
                      <a:lnTo>
                        <a:pt x="1" y="9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" name="Freeform 299"/>
                <p:cNvSpPr>
                  <a:spLocks/>
                </p:cNvSpPr>
                <p:nvPr/>
              </p:nvSpPr>
              <p:spPr bwMode="auto">
                <a:xfrm>
                  <a:off x="5027" y="3190"/>
                  <a:ext cx="4" cy="4"/>
                </a:xfrm>
                <a:custGeom>
                  <a:avLst/>
                  <a:gdLst>
                    <a:gd name="T0" fmla="*/ 0 w 14"/>
                    <a:gd name="T1" fmla="*/ 15 h 17"/>
                    <a:gd name="T2" fmla="*/ 2 w 14"/>
                    <a:gd name="T3" fmla="*/ 5 h 17"/>
                    <a:gd name="T4" fmla="*/ 7 w 14"/>
                    <a:gd name="T5" fmla="*/ 0 h 17"/>
                    <a:gd name="T6" fmla="*/ 14 w 14"/>
                    <a:gd name="T7" fmla="*/ 0 h 17"/>
                    <a:gd name="T8" fmla="*/ 14 w 14"/>
                    <a:gd name="T9" fmla="*/ 7 h 17"/>
                    <a:gd name="T10" fmla="*/ 11 w 14"/>
                    <a:gd name="T11" fmla="*/ 14 h 17"/>
                    <a:gd name="T12" fmla="*/ 6 w 14"/>
                    <a:gd name="T13" fmla="*/ 17 h 17"/>
                    <a:gd name="T14" fmla="*/ 0 w 14"/>
                    <a:gd name="T15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" h="17">
                      <a:moveTo>
                        <a:pt x="0" y="15"/>
                      </a:moveTo>
                      <a:lnTo>
                        <a:pt x="2" y="5"/>
                      </a:lnTo>
                      <a:lnTo>
                        <a:pt x="7" y="0"/>
                      </a:lnTo>
                      <a:lnTo>
                        <a:pt x="14" y="0"/>
                      </a:lnTo>
                      <a:lnTo>
                        <a:pt x="14" y="7"/>
                      </a:lnTo>
                      <a:lnTo>
                        <a:pt x="11" y="14"/>
                      </a:lnTo>
                      <a:lnTo>
                        <a:pt x="6" y="17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" name="Freeform 300"/>
                <p:cNvSpPr>
                  <a:spLocks/>
                </p:cNvSpPr>
                <p:nvPr/>
              </p:nvSpPr>
              <p:spPr bwMode="auto">
                <a:xfrm>
                  <a:off x="5010" y="3190"/>
                  <a:ext cx="8" cy="5"/>
                </a:xfrm>
                <a:custGeom>
                  <a:avLst/>
                  <a:gdLst>
                    <a:gd name="T0" fmla="*/ 8 w 31"/>
                    <a:gd name="T1" fmla="*/ 0 h 21"/>
                    <a:gd name="T2" fmla="*/ 31 w 31"/>
                    <a:gd name="T3" fmla="*/ 3 h 21"/>
                    <a:gd name="T4" fmla="*/ 25 w 31"/>
                    <a:gd name="T5" fmla="*/ 8 h 21"/>
                    <a:gd name="T6" fmla="*/ 19 w 31"/>
                    <a:gd name="T7" fmla="*/ 15 h 21"/>
                    <a:gd name="T8" fmla="*/ 11 w 31"/>
                    <a:gd name="T9" fmla="*/ 19 h 21"/>
                    <a:gd name="T10" fmla="*/ 4 w 31"/>
                    <a:gd name="T11" fmla="*/ 21 h 21"/>
                    <a:gd name="T12" fmla="*/ 0 w 31"/>
                    <a:gd name="T13" fmla="*/ 15 h 21"/>
                    <a:gd name="T14" fmla="*/ 0 w 31"/>
                    <a:gd name="T15" fmla="*/ 8 h 21"/>
                    <a:gd name="T16" fmla="*/ 2 w 31"/>
                    <a:gd name="T17" fmla="*/ 2 h 21"/>
                    <a:gd name="T18" fmla="*/ 8 w 31"/>
                    <a:gd name="T19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" h="21">
                      <a:moveTo>
                        <a:pt x="8" y="0"/>
                      </a:moveTo>
                      <a:lnTo>
                        <a:pt x="31" y="3"/>
                      </a:lnTo>
                      <a:lnTo>
                        <a:pt x="25" y="8"/>
                      </a:lnTo>
                      <a:lnTo>
                        <a:pt x="19" y="15"/>
                      </a:lnTo>
                      <a:lnTo>
                        <a:pt x="11" y="19"/>
                      </a:lnTo>
                      <a:lnTo>
                        <a:pt x="4" y="21"/>
                      </a:lnTo>
                      <a:lnTo>
                        <a:pt x="0" y="15"/>
                      </a:lnTo>
                      <a:lnTo>
                        <a:pt x="0" y="8"/>
                      </a:lnTo>
                      <a:lnTo>
                        <a:pt x="2" y="2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3" name="Freeform 301"/>
                <p:cNvSpPr>
                  <a:spLocks/>
                </p:cNvSpPr>
                <p:nvPr/>
              </p:nvSpPr>
              <p:spPr bwMode="auto">
                <a:xfrm>
                  <a:off x="4855" y="3189"/>
                  <a:ext cx="7" cy="5"/>
                </a:xfrm>
                <a:custGeom>
                  <a:avLst/>
                  <a:gdLst>
                    <a:gd name="T0" fmla="*/ 0 w 24"/>
                    <a:gd name="T1" fmla="*/ 15 h 24"/>
                    <a:gd name="T2" fmla="*/ 4 w 24"/>
                    <a:gd name="T3" fmla="*/ 8 h 24"/>
                    <a:gd name="T4" fmla="*/ 14 w 24"/>
                    <a:gd name="T5" fmla="*/ 0 h 24"/>
                    <a:gd name="T6" fmla="*/ 19 w 24"/>
                    <a:gd name="T7" fmla="*/ 2 h 24"/>
                    <a:gd name="T8" fmla="*/ 24 w 24"/>
                    <a:gd name="T9" fmla="*/ 7 h 24"/>
                    <a:gd name="T10" fmla="*/ 21 w 24"/>
                    <a:gd name="T11" fmla="*/ 17 h 24"/>
                    <a:gd name="T12" fmla="*/ 13 w 24"/>
                    <a:gd name="T13" fmla="*/ 24 h 24"/>
                    <a:gd name="T14" fmla="*/ 7 w 24"/>
                    <a:gd name="T15" fmla="*/ 24 h 24"/>
                    <a:gd name="T16" fmla="*/ 3 w 24"/>
                    <a:gd name="T17" fmla="*/ 24 h 24"/>
                    <a:gd name="T18" fmla="*/ 0 w 24"/>
                    <a:gd name="T19" fmla="*/ 20 h 24"/>
                    <a:gd name="T20" fmla="*/ 0 w 24"/>
                    <a:gd name="T21" fmla="*/ 15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4" h="24">
                      <a:moveTo>
                        <a:pt x="0" y="15"/>
                      </a:moveTo>
                      <a:lnTo>
                        <a:pt x="4" y="8"/>
                      </a:lnTo>
                      <a:lnTo>
                        <a:pt x="14" y="0"/>
                      </a:lnTo>
                      <a:lnTo>
                        <a:pt x="19" y="2"/>
                      </a:lnTo>
                      <a:lnTo>
                        <a:pt x="24" y="7"/>
                      </a:lnTo>
                      <a:lnTo>
                        <a:pt x="21" y="17"/>
                      </a:lnTo>
                      <a:lnTo>
                        <a:pt x="13" y="24"/>
                      </a:lnTo>
                      <a:lnTo>
                        <a:pt x="7" y="24"/>
                      </a:lnTo>
                      <a:lnTo>
                        <a:pt x="3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FF8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4" name="Freeform 302"/>
                <p:cNvSpPr>
                  <a:spLocks/>
                </p:cNvSpPr>
                <p:nvPr/>
              </p:nvSpPr>
              <p:spPr bwMode="auto">
                <a:xfrm>
                  <a:off x="4845" y="3192"/>
                  <a:ext cx="3" cy="3"/>
                </a:xfrm>
                <a:custGeom>
                  <a:avLst/>
                  <a:gdLst>
                    <a:gd name="T0" fmla="*/ 0 w 10"/>
                    <a:gd name="T1" fmla="*/ 3 h 10"/>
                    <a:gd name="T2" fmla="*/ 5 w 10"/>
                    <a:gd name="T3" fmla="*/ 0 h 10"/>
                    <a:gd name="T4" fmla="*/ 10 w 10"/>
                    <a:gd name="T5" fmla="*/ 0 h 10"/>
                    <a:gd name="T6" fmla="*/ 10 w 10"/>
                    <a:gd name="T7" fmla="*/ 10 h 10"/>
                    <a:gd name="T8" fmla="*/ 5 w 10"/>
                    <a:gd name="T9" fmla="*/ 8 h 10"/>
                    <a:gd name="T10" fmla="*/ 0 w 10"/>
                    <a:gd name="T11" fmla="*/ 3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" h="10">
                      <a:moveTo>
                        <a:pt x="0" y="3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10"/>
                      </a:lnTo>
                      <a:lnTo>
                        <a:pt x="5" y="8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5" name="Freeform 303"/>
                <p:cNvSpPr>
                  <a:spLocks/>
                </p:cNvSpPr>
                <p:nvPr/>
              </p:nvSpPr>
              <p:spPr bwMode="auto">
                <a:xfrm>
                  <a:off x="4640" y="3190"/>
                  <a:ext cx="9" cy="4"/>
                </a:xfrm>
                <a:custGeom>
                  <a:avLst/>
                  <a:gdLst>
                    <a:gd name="T0" fmla="*/ 0 w 33"/>
                    <a:gd name="T1" fmla="*/ 14 h 17"/>
                    <a:gd name="T2" fmla="*/ 0 w 33"/>
                    <a:gd name="T3" fmla="*/ 0 h 17"/>
                    <a:gd name="T4" fmla="*/ 9 w 33"/>
                    <a:gd name="T5" fmla="*/ 0 h 17"/>
                    <a:gd name="T6" fmla="*/ 19 w 33"/>
                    <a:gd name="T7" fmla="*/ 2 h 17"/>
                    <a:gd name="T8" fmla="*/ 27 w 33"/>
                    <a:gd name="T9" fmla="*/ 5 h 17"/>
                    <a:gd name="T10" fmla="*/ 33 w 33"/>
                    <a:gd name="T11" fmla="*/ 11 h 17"/>
                    <a:gd name="T12" fmla="*/ 31 w 33"/>
                    <a:gd name="T13" fmla="*/ 15 h 17"/>
                    <a:gd name="T14" fmla="*/ 29 w 33"/>
                    <a:gd name="T15" fmla="*/ 17 h 17"/>
                    <a:gd name="T16" fmla="*/ 25 w 33"/>
                    <a:gd name="T17" fmla="*/ 16 h 17"/>
                    <a:gd name="T18" fmla="*/ 21 w 33"/>
                    <a:gd name="T19" fmla="*/ 16 h 17"/>
                    <a:gd name="T20" fmla="*/ 15 w 33"/>
                    <a:gd name="T21" fmla="*/ 14 h 17"/>
                    <a:gd name="T22" fmla="*/ 10 w 33"/>
                    <a:gd name="T23" fmla="*/ 13 h 17"/>
                    <a:gd name="T24" fmla="*/ 4 w 33"/>
                    <a:gd name="T25" fmla="*/ 12 h 17"/>
                    <a:gd name="T26" fmla="*/ 0 w 33"/>
                    <a:gd name="T27" fmla="*/ 1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3" h="17">
                      <a:moveTo>
                        <a:pt x="0" y="14"/>
                      </a:move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19" y="2"/>
                      </a:lnTo>
                      <a:lnTo>
                        <a:pt x="27" y="5"/>
                      </a:lnTo>
                      <a:lnTo>
                        <a:pt x="33" y="11"/>
                      </a:lnTo>
                      <a:lnTo>
                        <a:pt x="31" y="15"/>
                      </a:lnTo>
                      <a:lnTo>
                        <a:pt x="29" y="17"/>
                      </a:lnTo>
                      <a:lnTo>
                        <a:pt x="25" y="16"/>
                      </a:lnTo>
                      <a:lnTo>
                        <a:pt x="21" y="16"/>
                      </a:lnTo>
                      <a:lnTo>
                        <a:pt x="15" y="14"/>
                      </a:lnTo>
                      <a:lnTo>
                        <a:pt x="10" y="13"/>
                      </a:lnTo>
                      <a:lnTo>
                        <a:pt x="4" y="12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6" name="Freeform 304"/>
                <p:cNvSpPr>
                  <a:spLocks/>
                </p:cNvSpPr>
                <p:nvPr/>
              </p:nvSpPr>
              <p:spPr bwMode="auto">
                <a:xfrm>
                  <a:off x="4624" y="3188"/>
                  <a:ext cx="8" cy="6"/>
                </a:xfrm>
                <a:custGeom>
                  <a:avLst/>
                  <a:gdLst>
                    <a:gd name="T0" fmla="*/ 0 w 34"/>
                    <a:gd name="T1" fmla="*/ 3 h 25"/>
                    <a:gd name="T2" fmla="*/ 7 w 34"/>
                    <a:gd name="T3" fmla="*/ 0 h 25"/>
                    <a:gd name="T4" fmla="*/ 16 w 34"/>
                    <a:gd name="T5" fmla="*/ 0 h 25"/>
                    <a:gd name="T6" fmla="*/ 24 w 34"/>
                    <a:gd name="T7" fmla="*/ 0 h 25"/>
                    <a:gd name="T8" fmla="*/ 34 w 34"/>
                    <a:gd name="T9" fmla="*/ 0 h 25"/>
                    <a:gd name="T10" fmla="*/ 34 w 34"/>
                    <a:gd name="T11" fmla="*/ 21 h 25"/>
                    <a:gd name="T12" fmla="*/ 24 w 34"/>
                    <a:gd name="T13" fmla="*/ 20 h 25"/>
                    <a:gd name="T14" fmla="*/ 16 w 34"/>
                    <a:gd name="T15" fmla="*/ 20 h 25"/>
                    <a:gd name="T16" fmla="*/ 7 w 34"/>
                    <a:gd name="T17" fmla="*/ 21 h 25"/>
                    <a:gd name="T18" fmla="*/ 0 w 34"/>
                    <a:gd name="T19" fmla="*/ 25 h 25"/>
                    <a:gd name="T20" fmla="*/ 0 w 34"/>
                    <a:gd name="T21" fmla="*/ 3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4" h="25">
                      <a:moveTo>
                        <a:pt x="0" y="3"/>
                      </a:moveTo>
                      <a:lnTo>
                        <a:pt x="7" y="0"/>
                      </a:lnTo>
                      <a:lnTo>
                        <a:pt x="16" y="0"/>
                      </a:lnTo>
                      <a:lnTo>
                        <a:pt x="24" y="0"/>
                      </a:lnTo>
                      <a:lnTo>
                        <a:pt x="34" y="0"/>
                      </a:lnTo>
                      <a:lnTo>
                        <a:pt x="34" y="21"/>
                      </a:lnTo>
                      <a:lnTo>
                        <a:pt x="24" y="20"/>
                      </a:lnTo>
                      <a:lnTo>
                        <a:pt x="16" y="20"/>
                      </a:lnTo>
                      <a:lnTo>
                        <a:pt x="7" y="21"/>
                      </a:lnTo>
                      <a:lnTo>
                        <a:pt x="0" y="25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7" name="Freeform 305"/>
                <p:cNvSpPr>
                  <a:spLocks/>
                </p:cNvSpPr>
                <p:nvPr/>
              </p:nvSpPr>
              <p:spPr bwMode="auto">
                <a:xfrm>
                  <a:off x="5080" y="3190"/>
                  <a:ext cx="7" cy="3"/>
                </a:xfrm>
                <a:custGeom>
                  <a:avLst/>
                  <a:gdLst>
                    <a:gd name="T0" fmla="*/ 0 w 26"/>
                    <a:gd name="T1" fmla="*/ 7 h 13"/>
                    <a:gd name="T2" fmla="*/ 3 w 26"/>
                    <a:gd name="T3" fmla="*/ 2 h 13"/>
                    <a:gd name="T4" fmla="*/ 9 w 26"/>
                    <a:gd name="T5" fmla="*/ 0 h 13"/>
                    <a:gd name="T6" fmla="*/ 15 w 26"/>
                    <a:gd name="T7" fmla="*/ 0 h 13"/>
                    <a:gd name="T8" fmla="*/ 21 w 26"/>
                    <a:gd name="T9" fmla="*/ 0 h 13"/>
                    <a:gd name="T10" fmla="*/ 25 w 26"/>
                    <a:gd name="T11" fmla="*/ 4 h 13"/>
                    <a:gd name="T12" fmla="*/ 26 w 26"/>
                    <a:gd name="T13" fmla="*/ 8 h 13"/>
                    <a:gd name="T14" fmla="*/ 24 w 26"/>
                    <a:gd name="T15" fmla="*/ 11 h 13"/>
                    <a:gd name="T16" fmla="*/ 20 w 26"/>
                    <a:gd name="T17" fmla="*/ 13 h 13"/>
                    <a:gd name="T18" fmla="*/ 14 w 26"/>
                    <a:gd name="T19" fmla="*/ 12 h 13"/>
                    <a:gd name="T20" fmla="*/ 8 w 26"/>
                    <a:gd name="T21" fmla="*/ 11 h 13"/>
                    <a:gd name="T22" fmla="*/ 2 w 26"/>
                    <a:gd name="T23" fmla="*/ 8 h 13"/>
                    <a:gd name="T24" fmla="*/ 0 w 26"/>
                    <a:gd name="T25" fmla="*/ 7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6" h="13">
                      <a:moveTo>
                        <a:pt x="0" y="7"/>
                      </a:moveTo>
                      <a:lnTo>
                        <a:pt x="3" y="2"/>
                      </a:lnTo>
                      <a:lnTo>
                        <a:pt x="9" y="0"/>
                      </a:lnTo>
                      <a:lnTo>
                        <a:pt x="15" y="0"/>
                      </a:lnTo>
                      <a:lnTo>
                        <a:pt x="21" y="0"/>
                      </a:lnTo>
                      <a:lnTo>
                        <a:pt x="25" y="4"/>
                      </a:lnTo>
                      <a:lnTo>
                        <a:pt x="26" y="8"/>
                      </a:lnTo>
                      <a:lnTo>
                        <a:pt x="24" y="11"/>
                      </a:lnTo>
                      <a:lnTo>
                        <a:pt x="20" y="13"/>
                      </a:lnTo>
                      <a:lnTo>
                        <a:pt x="14" y="12"/>
                      </a:lnTo>
                      <a:lnTo>
                        <a:pt x="8" y="11"/>
                      </a:lnTo>
                      <a:lnTo>
                        <a:pt x="2" y="8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8" name="Freeform 306"/>
                <p:cNvSpPr>
                  <a:spLocks/>
                </p:cNvSpPr>
                <p:nvPr/>
              </p:nvSpPr>
              <p:spPr bwMode="auto">
                <a:xfrm>
                  <a:off x="4706" y="3190"/>
                  <a:ext cx="5" cy="3"/>
                </a:xfrm>
                <a:custGeom>
                  <a:avLst/>
                  <a:gdLst>
                    <a:gd name="T0" fmla="*/ 0 w 21"/>
                    <a:gd name="T1" fmla="*/ 14 h 14"/>
                    <a:gd name="T2" fmla="*/ 2 w 21"/>
                    <a:gd name="T3" fmla="*/ 10 h 14"/>
                    <a:gd name="T4" fmla="*/ 7 w 21"/>
                    <a:gd name="T5" fmla="*/ 6 h 14"/>
                    <a:gd name="T6" fmla="*/ 14 w 21"/>
                    <a:gd name="T7" fmla="*/ 3 h 14"/>
                    <a:gd name="T8" fmla="*/ 21 w 21"/>
                    <a:gd name="T9" fmla="*/ 0 h 14"/>
                    <a:gd name="T10" fmla="*/ 21 w 21"/>
                    <a:gd name="T11" fmla="*/ 14 h 14"/>
                    <a:gd name="T12" fmla="*/ 0 w 21"/>
                    <a:gd name="T13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14">
                      <a:moveTo>
                        <a:pt x="0" y="14"/>
                      </a:moveTo>
                      <a:lnTo>
                        <a:pt x="2" y="10"/>
                      </a:lnTo>
                      <a:lnTo>
                        <a:pt x="7" y="6"/>
                      </a:lnTo>
                      <a:lnTo>
                        <a:pt x="14" y="3"/>
                      </a:lnTo>
                      <a:lnTo>
                        <a:pt x="21" y="0"/>
                      </a:lnTo>
                      <a:lnTo>
                        <a:pt x="21" y="14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9" name="Freeform 307"/>
                <p:cNvSpPr>
                  <a:spLocks/>
                </p:cNvSpPr>
                <p:nvPr/>
              </p:nvSpPr>
              <p:spPr bwMode="auto">
                <a:xfrm>
                  <a:off x="4606" y="3187"/>
                  <a:ext cx="12" cy="6"/>
                </a:xfrm>
                <a:custGeom>
                  <a:avLst/>
                  <a:gdLst>
                    <a:gd name="T0" fmla="*/ 0 w 45"/>
                    <a:gd name="T1" fmla="*/ 24 h 25"/>
                    <a:gd name="T2" fmla="*/ 0 w 45"/>
                    <a:gd name="T3" fmla="*/ 13 h 25"/>
                    <a:gd name="T4" fmla="*/ 4 w 45"/>
                    <a:gd name="T5" fmla="*/ 7 h 25"/>
                    <a:gd name="T6" fmla="*/ 8 w 45"/>
                    <a:gd name="T7" fmla="*/ 3 h 25"/>
                    <a:gd name="T8" fmla="*/ 14 w 45"/>
                    <a:gd name="T9" fmla="*/ 1 h 25"/>
                    <a:gd name="T10" fmla="*/ 20 w 45"/>
                    <a:gd name="T11" fmla="*/ 0 h 25"/>
                    <a:gd name="T12" fmla="*/ 28 w 45"/>
                    <a:gd name="T13" fmla="*/ 0 h 25"/>
                    <a:gd name="T14" fmla="*/ 37 w 45"/>
                    <a:gd name="T15" fmla="*/ 1 h 25"/>
                    <a:gd name="T16" fmla="*/ 45 w 45"/>
                    <a:gd name="T17" fmla="*/ 3 h 25"/>
                    <a:gd name="T18" fmla="*/ 45 w 45"/>
                    <a:gd name="T19" fmla="*/ 12 h 25"/>
                    <a:gd name="T20" fmla="*/ 43 w 45"/>
                    <a:gd name="T21" fmla="*/ 20 h 25"/>
                    <a:gd name="T22" fmla="*/ 37 w 45"/>
                    <a:gd name="T23" fmla="*/ 24 h 25"/>
                    <a:gd name="T24" fmla="*/ 32 w 45"/>
                    <a:gd name="T25" fmla="*/ 25 h 25"/>
                    <a:gd name="T26" fmla="*/ 22 w 45"/>
                    <a:gd name="T27" fmla="*/ 24 h 25"/>
                    <a:gd name="T28" fmla="*/ 14 w 45"/>
                    <a:gd name="T29" fmla="*/ 24 h 25"/>
                    <a:gd name="T30" fmla="*/ 6 w 45"/>
                    <a:gd name="T31" fmla="*/ 23 h 25"/>
                    <a:gd name="T32" fmla="*/ 0 w 45"/>
                    <a:gd name="T33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25">
                      <a:moveTo>
                        <a:pt x="0" y="24"/>
                      </a:moveTo>
                      <a:lnTo>
                        <a:pt x="0" y="13"/>
                      </a:lnTo>
                      <a:lnTo>
                        <a:pt x="4" y="7"/>
                      </a:lnTo>
                      <a:lnTo>
                        <a:pt x="8" y="3"/>
                      </a:lnTo>
                      <a:lnTo>
                        <a:pt x="14" y="1"/>
                      </a:lnTo>
                      <a:lnTo>
                        <a:pt x="20" y="0"/>
                      </a:lnTo>
                      <a:lnTo>
                        <a:pt x="28" y="0"/>
                      </a:lnTo>
                      <a:lnTo>
                        <a:pt x="37" y="1"/>
                      </a:lnTo>
                      <a:lnTo>
                        <a:pt x="45" y="3"/>
                      </a:lnTo>
                      <a:lnTo>
                        <a:pt x="45" y="12"/>
                      </a:lnTo>
                      <a:lnTo>
                        <a:pt x="43" y="20"/>
                      </a:lnTo>
                      <a:lnTo>
                        <a:pt x="37" y="24"/>
                      </a:lnTo>
                      <a:lnTo>
                        <a:pt x="32" y="25"/>
                      </a:lnTo>
                      <a:lnTo>
                        <a:pt x="22" y="24"/>
                      </a:lnTo>
                      <a:lnTo>
                        <a:pt x="14" y="24"/>
                      </a:lnTo>
                      <a:lnTo>
                        <a:pt x="6" y="23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0" name="Freeform 308"/>
                <p:cNvSpPr>
                  <a:spLocks/>
                </p:cNvSpPr>
                <p:nvPr/>
              </p:nvSpPr>
              <p:spPr bwMode="auto">
                <a:xfrm>
                  <a:off x="4587" y="3185"/>
                  <a:ext cx="10" cy="8"/>
                </a:xfrm>
                <a:custGeom>
                  <a:avLst/>
                  <a:gdLst>
                    <a:gd name="T0" fmla="*/ 4 w 39"/>
                    <a:gd name="T1" fmla="*/ 31 h 32"/>
                    <a:gd name="T2" fmla="*/ 0 w 39"/>
                    <a:gd name="T3" fmla="*/ 22 h 32"/>
                    <a:gd name="T4" fmla="*/ 2 w 39"/>
                    <a:gd name="T5" fmla="*/ 16 h 32"/>
                    <a:gd name="T6" fmla="*/ 6 w 39"/>
                    <a:gd name="T7" fmla="*/ 9 h 32"/>
                    <a:gd name="T8" fmla="*/ 12 w 39"/>
                    <a:gd name="T9" fmla="*/ 3 h 32"/>
                    <a:gd name="T10" fmla="*/ 39 w 39"/>
                    <a:gd name="T11" fmla="*/ 0 h 32"/>
                    <a:gd name="T12" fmla="*/ 38 w 39"/>
                    <a:gd name="T13" fmla="*/ 6 h 32"/>
                    <a:gd name="T14" fmla="*/ 38 w 39"/>
                    <a:gd name="T15" fmla="*/ 12 h 32"/>
                    <a:gd name="T16" fmla="*/ 35 w 39"/>
                    <a:gd name="T17" fmla="*/ 18 h 32"/>
                    <a:gd name="T18" fmla="*/ 32 w 39"/>
                    <a:gd name="T19" fmla="*/ 25 h 32"/>
                    <a:gd name="T20" fmla="*/ 26 w 39"/>
                    <a:gd name="T21" fmla="*/ 29 h 32"/>
                    <a:gd name="T22" fmla="*/ 20 w 39"/>
                    <a:gd name="T23" fmla="*/ 32 h 32"/>
                    <a:gd name="T24" fmla="*/ 13 w 39"/>
                    <a:gd name="T25" fmla="*/ 32 h 32"/>
                    <a:gd name="T26" fmla="*/ 4 w 39"/>
                    <a:gd name="T27" fmla="*/ 3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32">
                      <a:moveTo>
                        <a:pt x="4" y="31"/>
                      </a:moveTo>
                      <a:lnTo>
                        <a:pt x="0" y="22"/>
                      </a:lnTo>
                      <a:lnTo>
                        <a:pt x="2" y="16"/>
                      </a:lnTo>
                      <a:lnTo>
                        <a:pt x="6" y="9"/>
                      </a:lnTo>
                      <a:lnTo>
                        <a:pt x="12" y="3"/>
                      </a:lnTo>
                      <a:lnTo>
                        <a:pt x="39" y="0"/>
                      </a:lnTo>
                      <a:lnTo>
                        <a:pt x="38" y="6"/>
                      </a:lnTo>
                      <a:lnTo>
                        <a:pt x="38" y="12"/>
                      </a:lnTo>
                      <a:lnTo>
                        <a:pt x="35" y="18"/>
                      </a:lnTo>
                      <a:lnTo>
                        <a:pt x="32" y="25"/>
                      </a:lnTo>
                      <a:lnTo>
                        <a:pt x="26" y="29"/>
                      </a:lnTo>
                      <a:lnTo>
                        <a:pt x="20" y="32"/>
                      </a:lnTo>
                      <a:lnTo>
                        <a:pt x="13" y="32"/>
                      </a:lnTo>
                      <a:lnTo>
                        <a:pt x="4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1" name="Freeform 309"/>
                <p:cNvSpPr>
                  <a:spLocks/>
                </p:cNvSpPr>
                <p:nvPr/>
              </p:nvSpPr>
              <p:spPr bwMode="auto">
                <a:xfrm>
                  <a:off x="4718" y="3186"/>
                  <a:ext cx="5" cy="6"/>
                </a:xfrm>
                <a:custGeom>
                  <a:avLst/>
                  <a:gdLst>
                    <a:gd name="T0" fmla="*/ 2 w 20"/>
                    <a:gd name="T1" fmla="*/ 25 h 25"/>
                    <a:gd name="T2" fmla="*/ 0 w 20"/>
                    <a:gd name="T3" fmla="*/ 14 h 25"/>
                    <a:gd name="T4" fmla="*/ 4 w 20"/>
                    <a:gd name="T5" fmla="*/ 8 h 25"/>
                    <a:gd name="T6" fmla="*/ 11 w 20"/>
                    <a:gd name="T7" fmla="*/ 3 h 25"/>
                    <a:gd name="T8" fmla="*/ 20 w 20"/>
                    <a:gd name="T9" fmla="*/ 0 h 25"/>
                    <a:gd name="T10" fmla="*/ 20 w 20"/>
                    <a:gd name="T11" fmla="*/ 25 h 25"/>
                    <a:gd name="T12" fmla="*/ 2 w 20"/>
                    <a:gd name="T13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" h="25">
                      <a:moveTo>
                        <a:pt x="2" y="25"/>
                      </a:moveTo>
                      <a:lnTo>
                        <a:pt x="0" y="14"/>
                      </a:lnTo>
                      <a:lnTo>
                        <a:pt x="4" y="8"/>
                      </a:lnTo>
                      <a:lnTo>
                        <a:pt x="11" y="3"/>
                      </a:lnTo>
                      <a:lnTo>
                        <a:pt x="20" y="0"/>
                      </a:lnTo>
                      <a:lnTo>
                        <a:pt x="20" y="25"/>
                      </a:lnTo>
                      <a:lnTo>
                        <a:pt x="2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" name="Freeform 310"/>
                <p:cNvSpPr>
                  <a:spLocks/>
                </p:cNvSpPr>
                <p:nvPr/>
              </p:nvSpPr>
              <p:spPr bwMode="auto">
                <a:xfrm>
                  <a:off x="4937" y="3115"/>
                  <a:ext cx="200" cy="76"/>
                </a:xfrm>
                <a:custGeom>
                  <a:avLst/>
                  <a:gdLst>
                    <a:gd name="T0" fmla="*/ 200 w 799"/>
                    <a:gd name="T1" fmla="*/ 274 h 305"/>
                    <a:gd name="T2" fmla="*/ 175 w 799"/>
                    <a:gd name="T3" fmla="*/ 278 h 305"/>
                    <a:gd name="T4" fmla="*/ 160 w 799"/>
                    <a:gd name="T5" fmla="*/ 272 h 305"/>
                    <a:gd name="T6" fmla="*/ 118 w 799"/>
                    <a:gd name="T7" fmla="*/ 259 h 305"/>
                    <a:gd name="T8" fmla="*/ 28 w 799"/>
                    <a:gd name="T9" fmla="*/ 226 h 305"/>
                    <a:gd name="T10" fmla="*/ 3 w 799"/>
                    <a:gd name="T11" fmla="*/ 191 h 305"/>
                    <a:gd name="T12" fmla="*/ 45 w 799"/>
                    <a:gd name="T13" fmla="*/ 180 h 305"/>
                    <a:gd name="T14" fmla="*/ 121 w 799"/>
                    <a:gd name="T15" fmla="*/ 152 h 305"/>
                    <a:gd name="T16" fmla="*/ 247 w 799"/>
                    <a:gd name="T17" fmla="*/ 90 h 305"/>
                    <a:gd name="T18" fmla="*/ 290 w 799"/>
                    <a:gd name="T19" fmla="*/ 105 h 305"/>
                    <a:gd name="T20" fmla="*/ 328 w 799"/>
                    <a:gd name="T21" fmla="*/ 119 h 305"/>
                    <a:gd name="T22" fmla="*/ 372 w 799"/>
                    <a:gd name="T23" fmla="*/ 136 h 305"/>
                    <a:gd name="T24" fmla="*/ 399 w 799"/>
                    <a:gd name="T25" fmla="*/ 160 h 305"/>
                    <a:gd name="T26" fmla="*/ 420 w 799"/>
                    <a:gd name="T27" fmla="*/ 177 h 305"/>
                    <a:gd name="T28" fmla="*/ 462 w 799"/>
                    <a:gd name="T29" fmla="*/ 150 h 305"/>
                    <a:gd name="T30" fmla="*/ 492 w 799"/>
                    <a:gd name="T31" fmla="*/ 139 h 305"/>
                    <a:gd name="T32" fmla="*/ 534 w 799"/>
                    <a:gd name="T33" fmla="*/ 126 h 305"/>
                    <a:gd name="T34" fmla="*/ 558 w 799"/>
                    <a:gd name="T35" fmla="*/ 113 h 305"/>
                    <a:gd name="T36" fmla="*/ 599 w 799"/>
                    <a:gd name="T37" fmla="*/ 119 h 305"/>
                    <a:gd name="T38" fmla="*/ 619 w 799"/>
                    <a:gd name="T39" fmla="*/ 90 h 305"/>
                    <a:gd name="T40" fmla="*/ 644 w 799"/>
                    <a:gd name="T41" fmla="*/ 80 h 305"/>
                    <a:gd name="T42" fmla="*/ 652 w 799"/>
                    <a:gd name="T43" fmla="*/ 58 h 305"/>
                    <a:gd name="T44" fmla="*/ 654 w 799"/>
                    <a:gd name="T45" fmla="*/ 19 h 305"/>
                    <a:gd name="T46" fmla="*/ 701 w 799"/>
                    <a:gd name="T47" fmla="*/ 7 h 305"/>
                    <a:gd name="T48" fmla="*/ 732 w 799"/>
                    <a:gd name="T49" fmla="*/ 24 h 305"/>
                    <a:gd name="T50" fmla="*/ 762 w 799"/>
                    <a:gd name="T51" fmla="*/ 2 h 305"/>
                    <a:gd name="T52" fmla="*/ 769 w 799"/>
                    <a:gd name="T53" fmla="*/ 19 h 305"/>
                    <a:gd name="T54" fmla="*/ 796 w 799"/>
                    <a:gd name="T55" fmla="*/ 36 h 305"/>
                    <a:gd name="T56" fmla="*/ 777 w 799"/>
                    <a:gd name="T57" fmla="*/ 83 h 305"/>
                    <a:gd name="T58" fmla="*/ 792 w 799"/>
                    <a:gd name="T59" fmla="*/ 117 h 305"/>
                    <a:gd name="T60" fmla="*/ 774 w 799"/>
                    <a:gd name="T61" fmla="*/ 141 h 305"/>
                    <a:gd name="T62" fmla="*/ 739 w 799"/>
                    <a:gd name="T63" fmla="*/ 161 h 305"/>
                    <a:gd name="T64" fmla="*/ 724 w 799"/>
                    <a:gd name="T65" fmla="*/ 201 h 305"/>
                    <a:gd name="T66" fmla="*/ 693 w 799"/>
                    <a:gd name="T67" fmla="*/ 202 h 305"/>
                    <a:gd name="T68" fmla="*/ 681 w 799"/>
                    <a:gd name="T69" fmla="*/ 201 h 305"/>
                    <a:gd name="T70" fmla="*/ 663 w 799"/>
                    <a:gd name="T71" fmla="*/ 190 h 305"/>
                    <a:gd name="T72" fmla="*/ 650 w 799"/>
                    <a:gd name="T73" fmla="*/ 217 h 305"/>
                    <a:gd name="T74" fmla="*/ 641 w 799"/>
                    <a:gd name="T75" fmla="*/ 247 h 305"/>
                    <a:gd name="T76" fmla="*/ 615 w 799"/>
                    <a:gd name="T77" fmla="*/ 239 h 305"/>
                    <a:gd name="T78" fmla="*/ 598 w 799"/>
                    <a:gd name="T79" fmla="*/ 219 h 305"/>
                    <a:gd name="T80" fmla="*/ 576 w 799"/>
                    <a:gd name="T81" fmla="*/ 223 h 305"/>
                    <a:gd name="T82" fmla="*/ 562 w 799"/>
                    <a:gd name="T83" fmla="*/ 235 h 305"/>
                    <a:gd name="T84" fmla="*/ 552 w 799"/>
                    <a:gd name="T85" fmla="*/ 213 h 305"/>
                    <a:gd name="T86" fmla="*/ 528 w 799"/>
                    <a:gd name="T87" fmla="*/ 223 h 305"/>
                    <a:gd name="T88" fmla="*/ 499 w 799"/>
                    <a:gd name="T89" fmla="*/ 236 h 305"/>
                    <a:gd name="T90" fmla="*/ 482 w 799"/>
                    <a:gd name="T91" fmla="*/ 244 h 305"/>
                    <a:gd name="T92" fmla="*/ 473 w 799"/>
                    <a:gd name="T93" fmla="*/ 249 h 305"/>
                    <a:gd name="T94" fmla="*/ 438 w 799"/>
                    <a:gd name="T95" fmla="*/ 250 h 305"/>
                    <a:gd name="T96" fmla="*/ 424 w 799"/>
                    <a:gd name="T97" fmla="*/ 274 h 305"/>
                    <a:gd name="T98" fmla="*/ 395 w 799"/>
                    <a:gd name="T99" fmla="*/ 274 h 305"/>
                    <a:gd name="T100" fmla="*/ 378 w 799"/>
                    <a:gd name="T101" fmla="*/ 258 h 305"/>
                    <a:gd name="T102" fmla="*/ 340 w 799"/>
                    <a:gd name="T103" fmla="*/ 249 h 305"/>
                    <a:gd name="T104" fmla="*/ 294 w 799"/>
                    <a:gd name="T105" fmla="*/ 277 h 305"/>
                    <a:gd name="T106" fmla="*/ 268 w 799"/>
                    <a:gd name="T107" fmla="*/ 273 h 305"/>
                    <a:gd name="T108" fmla="*/ 259 w 799"/>
                    <a:gd name="T109" fmla="*/ 297 h 305"/>
                    <a:gd name="T110" fmla="*/ 222 w 799"/>
                    <a:gd name="T111" fmla="*/ 278 h 305"/>
                    <a:gd name="T112" fmla="*/ 202 w 799"/>
                    <a:gd name="T113" fmla="*/ 304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799" h="305">
                      <a:moveTo>
                        <a:pt x="182" y="294"/>
                      </a:moveTo>
                      <a:lnTo>
                        <a:pt x="182" y="288"/>
                      </a:lnTo>
                      <a:lnTo>
                        <a:pt x="192" y="287"/>
                      </a:lnTo>
                      <a:lnTo>
                        <a:pt x="200" y="281"/>
                      </a:lnTo>
                      <a:lnTo>
                        <a:pt x="200" y="274"/>
                      </a:lnTo>
                      <a:lnTo>
                        <a:pt x="193" y="267"/>
                      </a:lnTo>
                      <a:lnTo>
                        <a:pt x="186" y="267"/>
                      </a:lnTo>
                      <a:lnTo>
                        <a:pt x="181" y="270"/>
                      </a:lnTo>
                      <a:lnTo>
                        <a:pt x="178" y="273"/>
                      </a:lnTo>
                      <a:lnTo>
                        <a:pt x="175" y="278"/>
                      </a:lnTo>
                      <a:lnTo>
                        <a:pt x="172" y="280"/>
                      </a:lnTo>
                      <a:lnTo>
                        <a:pt x="169" y="282"/>
                      </a:lnTo>
                      <a:lnTo>
                        <a:pt x="165" y="281"/>
                      </a:lnTo>
                      <a:lnTo>
                        <a:pt x="162" y="278"/>
                      </a:lnTo>
                      <a:lnTo>
                        <a:pt x="160" y="272"/>
                      </a:lnTo>
                      <a:lnTo>
                        <a:pt x="160" y="266"/>
                      </a:lnTo>
                      <a:lnTo>
                        <a:pt x="159" y="260"/>
                      </a:lnTo>
                      <a:lnTo>
                        <a:pt x="155" y="256"/>
                      </a:lnTo>
                      <a:lnTo>
                        <a:pt x="136" y="260"/>
                      </a:lnTo>
                      <a:lnTo>
                        <a:pt x="118" y="259"/>
                      </a:lnTo>
                      <a:lnTo>
                        <a:pt x="101" y="253"/>
                      </a:lnTo>
                      <a:lnTo>
                        <a:pt x="83" y="248"/>
                      </a:lnTo>
                      <a:lnTo>
                        <a:pt x="65" y="240"/>
                      </a:lnTo>
                      <a:lnTo>
                        <a:pt x="47" y="232"/>
                      </a:lnTo>
                      <a:lnTo>
                        <a:pt x="28" y="226"/>
                      </a:lnTo>
                      <a:lnTo>
                        <a:pt x="10" y="223"/>
                      </a:lnTo>
                      <a:lnTo>
                        <a:pt x="4" y="216"/>
                      </a:lnTo>
                      <a:lnTo>
                        <a:pt x="1" y="207"/>
                      </a:lnTo>
                      <a:lnTo>
                        <a:pt x="0" y="199"/>
                      </a:lnTo>
                      <a:lnTo>
                        <a:pt x="3" y="191"/>
                      </a:lnTo>
                      <a:lnTo>
                        <a:pt x="9" y="184"/>
                      </a:lnTo>
                      <a:lnTo>
                        <a:pt x="17" y="181"/>
                      </a:lnTo>
                      <a:lnTo>
                        <a:pt x="26" y="180"/>
                      </a:lnTo>
                      <a:lnTo>
                        <a:pt x="35" y="180"/>
                      </a:lnTo>
                      <a:lnTo>
                        <a:pt x="45" y="180"/>
                      </a:lnTo>
                      <a:lnTo>
                        <a:pt x="55" y="181"/>
                      </a:lnTo>
                      <a:lnTo>
                        <a:pt x="63" y="180"/>
                      </a:lnTo>
                      <a:lnTo>
                        <a:pt x="72" y="178"/>
                      </a:lnTo>
                      <a:lnTo>
                        <a:pt x="97" y="166"/>
                      </a:lnTo>
                      <a:lnTo>
                        <a:pt x="121" y="152"/>
                      </a:lnTo>
                      <a:lnTo>
                        <a:pt x="146" y="137"/>
                      </a:lnTo>
                      <a:lnTo>
                        <a:pt x="170" y="124"/>
                      </a:lnTo>
                      <a:lnTo>
                        <a:pt x="195" y="110"/>
                      </a:lnTo>
                      <a:lnTo>
                        <a:pt x="221" y="98"/>
                      </a:lnTo>
                      <a:lnTo>
                        <a:pt x="247" y="90"/>
                      </a:lnTo>
                      <a:lnTo>
                        <a:pt x="275" y="88"/>
                      </a:lnTo>
                      <a:lnTo>
                        <a:pt x="276" y="91"/>
                      </a:lnTo>
                      <a:lnTo>
                        <a:pt x="279" y="97"/>
                      </a:lnTo>
                      <a:lnTo>
                        <a:pt x="283" y="102"/>
                      </a:lnTo>
                      <a:lnTo>
                        <a:pt x="290" y="105"/>
                      </a:lnTo>
                      <a:lnTo>
                        <a:pt x="310" y="95"/>
                      </a:lnTo>
                      <a:lnTo>
                        <a:pt x="312" y="100"/>
                      </a:lnTo>
                      <a:lnTo>
                        <a:pt x="317" y="106"/>
                      </a:lnTo>
                      <a:lnTo>
                        <a:pt x="321" y="113"/>
                      </a:lnTo>
                      <a:lnTo>
                        <a:pt x="328" y="119"/>
                      </a:lnTo>
                      <a:lnTo>
                        <a:pt x="351" y="108"/>
                      </a:lnTo>
                      <a:lnTo>
                        <a:pt x="353" y="117"/>
                      </a:lnTo>
                      <a:lnTo>
                        <a:pt x="357" y="125"/>
                      </a:lnTo>
                      <a:lnTo>
                        <a:pt x="363" y="131"/>
                      </a:lnTo>
                      <a:lnTo>
                        <a:pt x="372" y="136"/>
                      </a:lnTo>
                      <a:lnTo>
                        <a:pt x="393" y="133"/>
                      </a:lnTo>
                      <a:lnTo>
                        <a:pt x="393" y="139"/>
                      </a:lnTo>
                      <a:lnTo>
                        <a:pt x="395" y="145"/>
                      </a:lnTo>
                      <a:lnTo>
                        <a:pt x="396" y="152"/>
                      </a:lnTo>
                      <a:lnTo>
                        <a:pt x="399" y="160"/>
                      </a:lnTo>
                      <a:lnTo>
                        <a:pt x="401" y="166"/>
                      </a:lnTo>
                      <a:lnTo>
                        <a:pt x="404" y="172"/>
                      </a:lnTo>
                      <a:lnTo>
                        <a:pt x="407" y="178"/>
                      </a:lnTo>
                      <a:lnTo>
                        <a:pt x="413" y="184"/>
                      </a:lnTo>
                      <a:lnTo>
                        <a:pt x="420" y="177"/>
                      </a:lnTo>
                      <a:lnTo>
                        <a:pt x="430" y="172"/>
                      </a:lnTo>
                      <a:lnTo>
                        <a:pt x="439" y="167"/>
                      </a:lnTo>
                      <a:lnTo>
                        <a:pt x="448" y="163"/>
                      </a:lnTo>
                      <a:lnTo>
                        <a:pt x="455" y="156"/>
                      </a:lnTo>
                      <a:lnTo>
                        <a:pt x="462" y="150"/>
                      </a:lnTo>
                      <a:lnTo>
                        <a:pt x="466" y="141"/>
                      </a:lnTo>
                      <a:lnTo>
                        <a:pt x="468" y="129"/>
                      </a:lnTo>
                      <a:lnTo>
                        <a:pt x="477" y="137"/>
                      </a:lnTo>
                      <a:lnTo>
                        <a:pt x="485" y="141"/>
                      </a:lnTo>
                      <a:lnTo>
                        <a:pt x="492" y="139"/>
                      </a:lnTo>
                      <a:lnTo>
                        <a:pt x="499" y="135"/>
                      </a:lnTo>
                      <a:lnTo>
                        <a:pt x="505" y="129"/>
                      </a:lnTo>
                      <a:lnTo>
                        <a:pt x="513" y="125"/>
                      </a:lnTo>
                      <a:lnTo>
                        <a:pt x="523" y="123"/>
                      </a:lnTo>
                      <a:lnTo>
                        <a:pt x="534" y="126"/>
                      </a:lnTo>
                      <a:lnTo>
                        <a:pt x="538" y="116"/>
                      </a:lnTo>
                      <a:lnTo>
                        <a:pt x="538" y="105"/>
                      </a:lnTo>
                      <a:lnTo>
                        <a:pt x="544" y="112"/>
                      </a:lnTo>
                      <a:lnTo>
                        <a:pt x="551" y="114"/>
                      </a:lnTo>
                      <a:lnTo>
                        <a:pt x="558" y="113"/>
                      </a:lnTo>
                      <a:lnTo>
                        <a:pt x="568" y="111"/>
                      </a:lnTo>
                      <a:lnTo>
                        <a:pt x="576" y="107"/>
                      </a:lnTo>
                      <a:lnTo>
                        <a:pt x="584" y="106"/>
                      </a:lnTo>
                      <a:lnTo>
                        <a:pt x="591" y="110"/>
                      </a:lnTo>
                      <a:lnTo>
                        <a:pt x="599" y="119"/>
                      </a:lnTo>
                      <a:lnTo>
                        <a:pt x="601" y="112"/>
                      </a:lnTo>
                      <a:lnTo>
                        <a:pt x="604" y="105"/>
                      </a:lnTo>
                      <a:lnTo>
                        <a:pt x="608" y="100"/>
                      </a:lnTo>
                      <a:lnTo>
                        <a:pt x="615" y="96"/>
                      </a:lnTo>
                      <a:lnTo>
                        <a:pt x="619" y="90"/>
                      </a:lnTo>
                      <a:lnTo>
                        <a:pt x="624" y="85"/>
                      </a:lnTo>
                      <a:lnTo>
                        <a:pt x="628" y="78"/>
                      </a:lnTo>
                      <a:lnTo>
                        <a:pt x="631" y="71"/>
                      </a:lnTo>
                      <a:lnTo>
                        <a:pt x="637" y="74"/>
                      </a:lnTo>
                      <a:lnTo>
                        <a:pt x="644" y="80"/>
                      </a:lnTo>
                      <a:lnTo>
                        <a:pt x="651" y="83"/>
                      </a:lnTo>
                      <a:lnTo>
                        <a:pt x="662" y="81"/>
                      </a:lnTo>
                      <a:lnTo>
                        <a:pt x="658" y="73"/>
                      </a:lnTo>
                      <a:lnTo>
                        <a:pt x="655" y="66"/>
                      </a:lnTo>
                      <a:lnTo>
                        <a:pt x="652" y="58"/>
                      </a:lnTo>
                      <a:lnTo>
                        <a:pt x="650" y="52"/>
                      </a:lnTo>
                      <a:lnTo>
                        <a:pt x="647" y="44"/>
                      </a:lnTo>
                      <a:lnTo>
                        <a:pt x="647" y="36"/>
                      </a:lnTo>
                      <a:lnTo>
                        <a:pt x="648" y="27"/>
                      </a:lnTo>
                      <a:lnTo>
                        <a:pt x="654" y="19"/>
                      </a:lnTo>
                      <a:lnTo>
                        <a:pt x="665" y="22"/>
                      </a:lnTo>
                      <a:lnTo>
                        <a:pt x="675" y="21"/>
                      </a:lnTo>
                      <a:lnTo>
                        <a:pt x="683" y="18"/>
                      </a:lnTo>
                      <a:lnTo>
                        <a:pt x="692" y="14"/>
                      </a:lnTo>
                      <a:lnTo>
                        <a:pt x="701" y="7"/>
                      </a:lnTo>
                      <a:lnTo>
                        <a:pt x="711" y="4"/>
                      </a:lnTo>
                      <a:lnTo>
                        <a:pt x="721" y="3"/>
                      </a:lnTo>
                      <a:lnTo>
                        <a:pt x="734" y="8"/>
                      </a:lnTo>
                      <a:lnTo>
                        <a:pt x="733" y="17"/>
                      </a:lnTo>
                      <a:lnTo>
                        <a:pt x="732" y="24"/>
                      </a:lnTo>
                      <a:lnTo>
                        <a:pt x="733" y="29"/>
                      </a:lnTo>
                      <a:lnTo>
                        <a:pt x="741" y="36"/>
                      </a:lnTo>
                      <a:lnTo>
                        <a:pt x="750" y="35"/>
                      </a:lnTo>
                      <a:lnTo>
                        <a:pt x="762" y="26"/>
                      </a:lnTo>
                      <a:lnTo>
                        <a:pt x="762" y="2"/>
                      </a:lnTo>
                      <a:lnTo>
                        <a:pt x="770" y="0"/>
                      </a:lnTo>
                      <a:lnTo>
                        <a:pt x="779" y="1"/>
                      </a:lnTo>
                      <a:lnTo>
                        <a:pt x="785" y="5"/>
                      </a:lnTo>
                      <a:lnTo>
                        <a:pt x="789" y="13"/>
                      </a:lnTo>
                      <a:lnTo>
                        <a:pt x="769" y="19"/>
                      </a:lnTo>
                      <a:lnTo>
                        <a:pt x="769" y="25"/>
                      </a:lnTo>
                      <a:lnTo>
                        <a:pt x="771" y="32"/>
                      </a:lnTo>
                      <a:lnTo>
                        <a:pt x="774" y="36"/>
                      </a:lnTo>
                      <a:lnTo>
                        <a:pt x="779" y="40"/>
                      </a:lnTo>
                      <a:lnTo>
                        <a:pt x="796" y="36"/>
                      </a:lnTo>
                      <a:lnTo>
                        <a:pt x="799" y="46"/>
                      </a:lnTo>
                      <a:lnTo>
                        <a:pt x="796" y="57"/>
                      </a:lnTo>
                      <a:lnTo>
                        <a:pt x="789" y="67"/>
                      </a:lnTo>
                      <a:lnTo>
                        <a:pt x="783" y="76"/>
                      </a:lnTo>
                      <a:lnTo>
                        <a:pt x="777" y="83"/>
                      </a:lnTo>
                      <a:lnTo>
                        <a:pt x="776" y="91"/>
                      </a:lnTo>
                      <a:lnTo>
                        <a:pt x="781" y="98"/>
                      </a:lnTo>
                      <a:lnTo>
                        <a:pt x="796" y="105"/>
                      </a:lnTo>
                      <a:lnTo>
                        <a:pt x="795" y="112"/>
                      </a:lnTo>
                      <a:lnTo>
                        <a:pt x="792" y="117"/>
                      </a:lnTo>
                      <a:lnTo>
                        <a:pt x="786" y="121"/>
                      </a:lnTo>
                      <a:lnTo>
                        <a:pt x="780" y="126"/>
                      </a:lnTo>
                      <a:lnTo>
                        <a:pt x="774" y="130"/>
                      </a:lnTo>
                      <a:lnTo>
                        <a:pt x="772" y="135"/>
                      </a:lnTo>
                      <a:lnTo>
                        <a:pt x="774" y="141"/>
                      </a:lnTo>
                      <a:lnTo>
                        <a:pt x="782" y="150"/>
                      </a:lnTo>
                      <a:lnTo>
                        <a:pt x="773" y="155"/>
                      </a:lnTo>
                      <a:lnTo>
                        <a:pt x="763" y="158"/>
                      </a:lnTo>
                      <a:lnTo>
                        <a:pt x="750" y="160"/>
                      </a:lnTo>
                      <a:lnTo>
                        <a:pt x="739" y="161"/>
                      </a:lnTo>
                      <a:lnTo>
                        <a:pt x="729" y="162"/>
                      </a:lnTo>
                      <a:lnTo>
                        <a:pt x="722" y="168"/>
                      </a:lnTo>
                      <a:lnTo>
                        <a:pt x="720" y="178"/>
                      </a:lnTo>
                      <a:lnTo>
                        <a:pt x="724" y="195"/>
                      </a:lnTo>
                      <a:lnTo>
                        <a:pt x="724" y="201"/>
                      </a:lnTo>
                      <a:lnTo>
                        <a:pt x="718" y="204"/>
                      </a:lnTo>
                      <a:lnTo>
                        <a:pt x="712" y="205"/>
                      </a:lnTo>
                      <a:lnTo>
                        <a:pt x="705" y="204"/>
                      </a:lnTo>
                      <a:lnTo>
                        <a:pt x="699" y="203"/>
                      </a:lnTo>
                      <a:lnTo>
                        <a:pt x="693" y="202"/>
                      </a:lnTo>
                      <a:lnTo>
                        <a:pt x="689" y="202"/>
                      </a:lnTo>
                      <a:lnTo>
                        <a:pt x="684" y="205"/>
                      </a:lnTo>
                      <a:lnTo>
                        <a:pt x="682" y="212"/>
                      </a:lnTo>
                      <a:lnTo>
                        <a:pt x="680" y="206"/>
                      </a:lnTo>
                      <a:lnTo>
                        <a:pt x="681" y="201"/>
                      </a:lnTo>
                      <a:lnTo>
                        <a:pt x="680" y="198"/>
                      </a:lnTo>
                      <a:lnTo>
                        <a:pt x="679" y="195"/>
                      </a:lnTo>
                      <a:lnTo>
                        <a:pt x="676" y="192"/>
                      </a:lnTo>
                      <a:lnTo>
                        <a:pt x="672" y="191"/>
                      </a:lnTo>
                      <a:lnTo>
                        <a:pt x="663" y="190"/>
                      </a:lnTo>
                      <a:lnTo>
                        <a:pt x="657" y="193"/>
                      </a:lnTo>
                      <a:lnTo>
                        <a:pt x="654" y="198"/>
                      </a:lnTo>
                      <a:lnTo>
                        <a:pt x="653" y="204"/>
                      </a:lnTo>
                      <a:lnTo>
                        <a:pt x="651" y="211"/>
                      </a:lnTo>
                      <a:lnTo>
                        <a:pt x="650" y="217"/>
                      </a:lnTo>
                      <a:lnTo>
                        <a:pt x="646" y="221"/>
                      </a:lnTo>
                      <a:lnTo>
                        <a:pt x="641" y="226"/>
                      </a:lnTo>
                      <a:lnTo>
                        <a:pt x="639" y="234"/>
                      </a:lnTo>
                      <a:lnTo>
                        <a:pt x="642" y="244"/>
                      </a:lnTo>
                      <a:lnTo>
                        <a:pt x="641" y="247"/>
                      </a:lnTo>
                      <a:lnTo>
                        <a:pt x="641" y="251"/>
                      </a:lnTo>
                      <a:lnTo>
                        <a:pt x="637" y="252"/>
                      </a:lnTo>
                      <a:lnTo>
                        <a:pt x="631" y="253"/>
                      </a:lnTo>
                      <a:lnTo>
                        <a:pt x="623" y="245"/>
                      </a:lnTo>
                      <a:lnTo>
                        <a:pt x="615" y="239"/>
                      </a:lnTo>
                      <a:lnTo>
                        <a:pt x="604" y="237"/>
                      </a:lnTo>
                      <a:lnTo>
                        <a:pt x="596" y="243"/>
                      </a:lnTo>
                      <a:lnTo>
                        <a:pt x="595" y="235"/>
                      </a:lnTo>
                      <a:lnTo>
                        <a:pt x="598" y="227"/>
                      </a:lnTo>
                      <a:lnTo>
                        <a:pt x="598" y="219"/>
                      </a:lnTo>
                      <a:lnTo>
                        <a:pt x="593" y="212"/>
                      </a:lnTo>
                      <a:lnTo>
                        <a:pt x="585" y="211"/>
                      </a:lnTo>
                      <a:lnTo>
                        <a:pt x="580" y="214"/>
                      </a:lnTo>
                      <a:lnTo>
                        <a:pt x="577" y="217"/>
                      </a:lnTo>
                      <a:lnTo>
                        <a:pt x="576" y="223"/>
                      </a:lnTo>
                      <a:lnTo>
                        <a:pt x="574" y="227"/>
                      </a:lnTo>
                      <a:lnTo>
                        <a:pt x="573" y="232"/>
                      </a:lnTo>
                      <a:lnTo>
                        <a:pt x="570" y="236"/>
                      </a:lnTo>
                      <a:lnTo>
                        <a:pt x="565" y="239"/>
                      </a:lnTo>
                      <a:lnTo>
                        <a:pt x="562" y="235"/>
                      </a:lnTo>
                      <a:lnTo>
                        <a:pt x="560" y="231"/>
                      </a:lnTo>
                      <a:lnTo>
                        <a:pt x="558" y="226"/>
                      </a:lnTo>
                      <a:lnTo>
                        <a:pt x="557" y="222"/>
                      </a:lnTo>
                      <a:lnTo>
                        <a:pt x="554" y="216"/>
                      </a:lnTo>
                      <a:lnTo>
                        <a:pt x="552" y="213"/>
                      </a:lnTo>
                      <a:lnTo>
                        <a:pt x="547" y="211"/>
                      </a:lnTo>
                      <a:lnTo>
                        <a:pt x="541" y="212"/>
                      </a:lnTo>
                      <a:lnTo>
                        <a:pt x="537" y="217"/>
                      </a:lnTo>
                      <a:lnTo>
                        <a:pt x="533" y="221"/>
                      </a:lnTo>
                      <a:lnTo>
                        <a:pt x="528" y="223"/>
                      </a:lnTo>
                      <a:lnTo>
                        <a:pt x="523" y="226"/>
                      </a:lnTo>
                      <a:lnTo>
                        <a:pt x="516" y="227"/>
                      </a:lnTo>
                      <a:lnTo>
                        <a:pt x="510" y="230"/>
                      </a:lnTo>
                      <a:lnTo>
                        <a:pt x="504" y="232"/>
                      </a:lnTo>
                      <a:lnTo>
                        <a:pt x="499" y="236"/>
                      </a:lnTo>
                      <a:lnTo>
                        <a:pt x="497" y="232"/>
                      </a:lnTo>
                      <a:lnTo>
                        <a:pt x="496" y="229"/>
                      </a:lnTo>
                      <a:lnTo>
                        <a:pt x="486" y="229"/>
                      </a:lnTo>
                      <a:lnTo>
                        <a:pt x="479" y="236"/>
                      </a:lnTo>
                      <a:lnTo>
                        <a:pt x="482" y="244"/>
                      </a:lnTo>
                      <a:lnTo>
                        <a:pt x="489" y="250"/>
                      </a:lnTo>
                      <a:lnTo>
                        <a:pt x="496" y="250"/>
                      </a:lnTo>
                      <a:lnTo>
                        <a:pt x="487" y="246"/>
                      </a:lnTo>
                      <a:lnTo>
                        <a:pt x="480" y="247"/>
                      </a:lnTo>
                      <a:lnTo>
                        <a:pt x="473" y="249"/>
                      </a:lnTo>
                      <a:lnTo>
                        <a:pt x="466" y="254"/>
                      </a:lnTo>
                      <a:lnTo>
                        <a:pt x="459" y="258"/>
                      </a:lnTo>
                      <a:lnTo>
                        <a:pt x="452" y="260"/>
                      </a:lnTo>
                      <a:lnTo>
                        <a:pt x="445" y="256"/>
                      </a:lnTo>
                      <a:lnTo>
                        <a:pt x="438" y="250"/>
                      </a:lnTo>
                      <a:lnTo>
                        <a:pt x="432" y="250"/>
                      </a:lnTo>
                      <a:lnTo>
                        <a:pt x="426" y="254"/>
                      </a:lnTo>
                      <a:lnTo>
                        <a:pt x="419" y="260"/>
                      </a:lnTo>
                      <a:lnTo>
                        <a:pt x="416" y="267"/>
                      </a:lnTo>
                      <a:lnTo>
                        <a:pt x="424" y="274"/>
                      </a:lnTo>
                      <a:lnTo>
                        <a:pt x="414" y="276"/>
                      </a:lnTo>
                      <a:lnTo>
                        <a:pt x="406" y="277"/>
                      </a:lnTo>
                      <a:lnTo>
                        <a:pt x="398" y="277"/>
                      </a:lnTo>
                      <a:lnTo>
                        <a:pt x="393" y="281"/>
                      </a:lnTo>
                      <a:lnTo>
                        <a:pt x="395" y="274"/>
                      </a:lnTo>
                      <a:lnTo>
                        <a:pt x="397" y="267"/>
                      </a:lnTo>
                      <a:lnTo>
                        <a:pt x="397" y="259"/>
                      </a:lnTo>
                      <a:lnTo>
                        <a:pt x="393" y="253"/>
                      </a:lnTo>
                      <a:lnTo>
                        <a:pt x="384" y="253"/>
                      </a:lnTo>
                      <a:lnTo>
                        <a:pt x="378" y="258"/>
                      </a:lnTo>
                      <a:lnTo>
                        <a:pt x="371" y="262"/>
                      </a:lnTo>
                      <a:lnTo>
                        <a:pt x="365" y="267"/>
                      </a:lnTo>
                      <a:lnTo>
                        <a:pt x="360" y="256"/>
                      </a:lnTo>
                      <a:lnTo>
                        <a:pt x="351" y="246"/>
                      </a:lnTo>
                      <a:lnTo>
                        <a:pt x="340" y="249"/>
                      </a:lnTo>
                      <a:lnTo>
                        <a:pt x="331" y="255"/>
                      </a:lnTo>
                      <a:lnTo>
                        <a:pt x="321" y="264"/>
                      </a:lnTo>
                      <a:lnTo>
                        <a:pt x="312" y="272"/>
                      </a:lnTo>
                      <a:lnTo>
                        <a:pt x="303" y="276"/>
                      </a:lnTo>
                      <a:lnTo>
                        <a:pt x="294" y="277"/>
                      </a:lnTo>
                      <a:lnTo>
                        <a:pt x="286" y="272"/>
                      </a:lnTo>
                      <a:lnTo>
                        <a:pt x="278" y="261"/>
                      </a:lnTo>
                      <a:lnTo>
                        <a:pt x="269" y="262"/>
                      </a:lnTo>
                      <a:lnTo>
                        <a:pt x="265" y="267"/>
                      </a:lnTo>
                      <a:lnTo>
                        <a:pt x="268" y="273"/>
                      </a:lnTo>
                      <a:lnTo>
                        <a:pt x="269" y="280"/>
                      </a:lnTo>
                      <a:lnTo>
                        <a:pt x="269" y="285"/>
                      </a:lnTo>
                      <a:lnTo>
                        <a:pt x="267" y="290"/>
                      </a:lnTo>
                      <a:lnTo>
                        <a:pt x="263" y="293"/>
                      </a:lnTo>
                      <a:lnTo>
                        <a:pt x="259" y="297"/>
                      </a:lnTo>
                      <a:lnTo>
                        <a:pt x="253" y="299"/>
                      </a:lnTo>
                      <a:lnTo>
                        <a:pt x="248" y="301"/>
                      </a:lnTo>
                      <a:lnTo>
                        <a:pt x="235" y="301"/>
                      </a:lnTo>
                      <a:lnTo>
                        <a:pt x="230" y="278"/>
                      </a:lnTo>
                      <a:lnTo>
                        <a:pt x="222" y="278"/>
                      </a:lnTo>
                      <a:lnTo>
                        <a:pt x="217" y="280"/>
                      </a:lnTo>
                      <a:lnTo>
                        <a:pt x="211" y="283"/>
                      </a:lnTo>
                      <a:lnTo>
                        <a:pt x="207" y="288"/>
                      </a:lnTo>
                      <a:lnTo>
                        <a:pt x="210" y="305"/>
                      </a:lnTo>
                      <a:lnTo>
                        <a:pt x="202" y="304"/>
                      </a:lnTo>
                      <a:lnTo>
                        <a:pt x="195" y="303"/>
                      </a:lnTo>
                      <a:lnTo>
                        <a:pt x="188" y="300"/>
                      </a:lnTo>
                      <a:lnTo>
                        <a:pt x="182" y="294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3" name="Freeform 311"/>
                <p:cNvSpPr>
                  <a:spLocks/>
                </p:cNvSpPr>
                <p:nvPr/>
              </p:nvSpPr>
              <p:spPr bwMode="auto">
                <a:xfrm>
                  <a:off x="4570" y="3182"/>
                  <a:ext cx="11" cy="10"/>
                </a:xfrm>
                <a:custGeom>
                  <a:avLst/>
                  <a:gdLst>
                    <a:gd name="T0" fmla="*/ 0 w 45"/>
                    <a:gd name="T1" fmla="*/ 33 h 38"/>
                    <a:gd name="T2" fmla="*/ 2 w 45"/>
                    <a:gd name="T3" fmla="*/ 25 h 38"/>
                    <a:gd name="T4" fmla="*/ 6 w 45"/>
                    <a:gd name="T5" fmla="*/ 18 h 38"/>
                    <a:gd name="T6" fmla="*/ 10 w 45"/>
                    <a:gd name="T7" fmla="*/ 11 h 38"/>
                    <a:gd name="T8" fmla="*/ 16 w 45"/>
                    <a:gd name="T9" fmla="*/ 6 h 38"/>
                    <a:gd name="T10" fmla="*/ 21 w 45"/>
                    <a:gd name="T11" fmla="*/ 1 h 38"/>
                    <a:gd name="T12" fmla="*/ 28 w 45"/>
                    <a:gd name="T13" fmla="*/ 0 h 38"/>
                    <a:gd name="T14" fmla="*/ 36 w 45"/>
                    <a:gd name="T15" fmla="*/ 1 h 38"/>
                    <a:gd name="T16" fmla="*/ 45 w 45"/>
                    <a:gd name="T17" fmla="*/ 6 h 38"/>
                    <a:gd name="T18" fmla="*/ 43 w 45"/>
                    <a:gd name="T19" fmla="*/ 12 h 38"/>
                    <a:gd name="T20" fmla="*/ 41 w 45"/>
                    <a:gd name="T21" fmla="*/ 19 h 38"/>
                    <a:gd name="T22" fmla="*/ 37 w 45"/>
                    <a:gd name="T23" fmla="*/ 25 h 38"/>
                    <a:gd name="T24" fmla="*/ 33 w 45"/>
                    <a:gd name="T25" fmla="*/ 32 h 38"/>
                    <a:gd name="T26" fmla="*/ 25 w 45"/>
                    <a:gd name="T27" fmla="*/ 35 h 38"/>
                    <a:gd name="T28" fmla="*/ 17 w 45"/>
                    <a:gd name="T29" fmla="*/ 38 h 38"/>
                    <a:gd name="T30" fmla="*/ 8 w 45"/>
                    <a:gd name="T31" fmla="*/ 37 h 38"/>
                    <a:gd name="T32" fmla="*/ 0 w 45"/>
                    <a:gd name="T33" fmla="*/ 3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38">
                      <a:moveTo>
                        <a:pt x="0" y="33"/>
                      </a:moveTo>
                      <a:lnTo>
                        <a:pt x="2" y="25"/>
                      </a:lnTo>
                      <a:lnTo>
                        <a:pt x="6" y="18"/>
                      </a:lnTo>
                      <a:lnTo>
                        <a:pt x="10" y="11"/>
                      </a:lnTo>
                      <a:lnTo>
                        <a:pt x="16" y="6"/>
                      </a:lnTo>
                      <a:lnTo>
                        <a:pt x="21" y="1"/>
                      </a:lnTo>
                      <a:lnTo>
                        <a:pt x="28" y="0"/>
                      </a:lnTo>
                      <a:lnTo>
                        <a:pt x="36" y="1"/>
                      </a:lnTo>
                      <a:lnTo>
                        <a:pt x="45" y="6"/>
                      </a:lnTo>
                      <a:lnTo>
                        <a:pt x="43" y="12"/>
                      </a:lnTo>
                      <a:lnTo>
                        <a:pt x="41" y="19"/>
                      </a:lnTo>
                      <a:lnTo>
                        <a:pt x="37" y="25"/>
                      </a:lnTo>
                      <a:lnTo>
                        <a:pt x="33" y="32"/>
                      </a:lnTo>
                      <a:lnTo>
                        <a:pt x="25" y="35"/>
                      </a:lnTo>
                      <a:lnTo>
                        <a:pt x="17" y="38"/>
                      </a:lnTo>
                      <a:lnTo>
                        <a:pt x="8" y="37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4" name="Freeform 312"/>
                <p:cNvSpPr>
                  <a:spLocks/>
                </p:cNvSpPr>
                <p:nvPr/>
              </p:nvSpPr>
              <p:spPr bwMode="auto">
                <a:xfrm>
                  <a:off x="4730" y="3183"/>
                  <a:ext cx="8" cy="7"/>
                </a:xfrm>
                <a:custGeom>
                  <a:avLst/>
                  <a:gdLst>
                    <a:gd name="T0" fmla="*/ 1 w 32"/>
                    <a:gd name="T1" fmla="*/ 14 h 27"/>
                    <a:gd name="T2" fmla="*/ 1 w 32"/>
                    <a:gd name="T3" fmla="*/ 4 h 27"/>
                    <a:gd name="T4" fmla="*/ 7 w 32"/>
                    <a:gd name="T5" fmla="*/ 4 h 27"/>
                    <a:gd name="T6" fmla="*/ 15 w 32"/>
                    <a:gd name="T7" fmla="*/ 3 h 27"/>
                    <a:gd name="T8" fmla="*/ 21 w 32"/>
                    <a:gd name="T9" fmla="*/ 0 h 27"/>
                    <a:gd name="T10" fmla="*/ 29 w 32"/>
                    <a:gd name="T11" fmla="*/ 0 h 27"/>
                    <a:gd name="T12" fmla="*/ 29 w 32"/>
                    <a:gd name="T13" fmla="*/ 3 h 27"/>
                    <a:gd name="T14" fmla="*/ 30 w 32"/>
                    <a:gd name="T15" fmla="*/ 9 h 27"/>
                    <a:gd name="T16" fmla="*/ 30 w 32"/>
                    <a:gd name="T17" fmla="*/ 14 h 27"/>
                    <a:gd name="T18" fmla="*/ 32 w 32"/>
                    <a:gd name="T19" fmla="*/ 20 h 27"/>
                    <a:gd name="T20" fmla="*/ 27 w 32"/>
                    <a:gd name="T21" fmla="*/ 20 h 27"/>
                    <a:gd name="T22" fmla="*/ 22 w 32"/>
                    <a:gd name="T23" fmla="*/ 22 h 27"/>
                    <a:gd name="T24" fmla="*/ 16 w 32"/>
                    <a:gd name="T25" fmla="*/ 24 h 27"/>
                    <a:gd name="T26" fmla="*/ 11 w 32"/>
                    <a:gd name="T27" fmla="*/ 27 h 27"/>
                    <a:gd name="T28" fmla="*/ 5 w 32"/>
                    <a:gd name="T29" fmla="*/ 27 h 27"/>
                    <a:gd name="T30" fmla="*/ 2 w 32"/>
                    <a:gd name="T31" fmla="*/ 26 h 27"/>
                    <a:gd name="T32" fmla="*/ 0 w 32"/>
                    <a:gd name="T33" fmla="*/ 21 h 27"/>
                    <a:gd name="T34" fmla="*/ 1 w 32"/>
                    <a:gd name="T35" fmla="*/ 14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2" h="27">
                      <a:moveTo>
                        <a:pt x="1" y="14"/>
                      </a:moveTo>
                      <a:lnTo>
                        <a:pt x="1" y="4"/>
                      </a:lnTo>
                      <a:lnTo>
                        <a:pt x="7" y="4"/>
                      </a:lnTo>
                      <a:lnTo>
                        <a:pt x="15" y="3"/>
                      </a:lnTo>
                      <a:lnTo>
                        <a:pt x="21" y="0"/>
                      </a:lnTo>
                      <a:lnTo>
                        <a:pt x="29" y="0"/>
                      </a:lnTo>
                      <a:lnTo>
                        <a:pt x="29" y="3"/>
                      </a:lnTo>
                      <a:lnTo>
                        <a:pt x="30" y="9"/>
                      </a:lnTo>
                      <a:lnTo>
                        <a:pt x="30" y="14"/>
                      </a:lnTo>
                      <a:lnTo>
                        <a:pt x="32" y="20"/>
                      </a:lnTo>
                      <a:lnTo>
                        <a:pt x="27" y="20"/>
                      </a:lnTo>
                      <a:lnTo>
                        <a:pt x="22" y="22"/>
                      </a:lnTo>
                      <a:lnTo>
                        <a:pt x="16" y="24"/>
                      </a:lnTo>
                      <a:lnTo>
                        <a:pt x="11" y="27"/>
                      </a:lnTo>
                      <a:lnTo>
                        <a:pt x="5" y="27"/>
                      </a:lnTo>
                      <a:lnTo>
                        <a:pt x="2" y="26"/>
                      </a:lnTo>
                      <a:lnTo>
                        <a:pt x="0" y="21"/>
                      </a:lnTo>
                      <a:lnTo>
                        <a:pt x="1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5" name="Freeform 313"/>
                <p:cNvSpPr>
                  <a:spLocks/>
                </p:cNvSpPr>
                <p:nvPr/>
              </p:nvSpPr>
              <p:spPr bwMode="auto">
                <a:xfrm>
                  <a:off x="5047" y="3185"/>
                  <a:ext cx="7" cy="4"/>
                </a:xfrm>
                <a:custGeom>
                  <a:avLst/>
                  <a:gdLst>
                    <a:gd name="T0" fmla="*/ 0 w 27"/>
                    <a:gd name="T1" fmla="*/ 3 h 14"/>
                    <a:gd name="T2" fmla="*/ 0 w 27"/>
                    <a:gd name="T3" fmla="*/ 0 h 14"/>
                    <a:gd name="T4" fmla="*/ 27 w 27"/>
                    <a:gd name="T5" fmla="*/ 0 h 14"/>
                    <a:gd name="T6" fmla="*/ 27 w 27"/>
                    <a:gd name="T7" fmla="*/ 13 h 14"/>
                    <a:gd name="T8" fmla="*/ 19 w 27"/>
                    <a:gd name="T9" fmla="*/ 14 h 14"/>
                    <a:gd name="T10" fmla="*/ 13 w 27"/>
                    <a:gd name="T11" fmla="*/ 13 h 14"/>
                    <a:gd name="T12" fmla="*/ 6 w 27"/>
                    <a:gd name="T13" fmla="*/ 9 h 14"/>
                    <a:gd name="T14" fmla="*/ 0 w 27"/>
                    <a:gd name="T1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" h="14">
                      <a:moveTo>
                        <a:pt x="0" y="3"/>
                      </a:moveTo>
                      <a:lnTo>
                        <a:pt x="0" y="0"/>
                      </a:lnTo>
                      <a:lnTo>
                        <a:pt x="27" y="0"/>
                      </a:lnTo>
                      <a:lnTo>
                        <a:pt x="27" y="13"/>
                      </a:lnTo>
                      <a:lnTo>
                        <a:pt x="19" y="14"/>
                      </a:lnTo>
                      <a:lnTo>
                        <a:pt x="13" y="13"/>
                      </a:lnTo>
                      <a:lnTo>
                        <a:pt x="6" y="9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6" name="Freeform 314"/>
                <p:cNvSpPr>
                  <a:spLocks/>
                </p:cNvSpPr>
                <p:nvPr/>
              </p:nvSpPr>
              <p:spPr bwMode="auto">
                <a:xfrm>
                  <a:off x="5061" y="3183"/>
                  <a:ext cx="6" cy="5"/>
                </a:xfrm>
                <a:custGeom>
                  <a:avLst/>
                  <a:gdLst>
                    <a:gd name="T0" fmla="*/ 0 w 23"/>
                    <a:gd name="T1" fmla="*/ 7 h 17"/>
                    <a:gd name="T2" fmla="*/ 0 w 23"/>
                    <a:gd name="T3" fmla="*/ 0 h 17"/>
                    <a:gd name="T4" fmla="*/ 23 w 23"/>
                    <a:gd name="T5" fmla="*/ 0 h 17"/>
                    <a:gd name="T6" fmla="*/ 13 w 23"/>
                    <a:gd name="T7" fmla="*/ 17 h 17"/>
                    <a:gd name="T8" fmla="*/ 9 w 23"/>
                    <a:gd name="T9" fmla="*/ 14 h 17"/>
                    <a:gd name="T10" fmla="*/ 5 w 23"/>
                    <a:gd name="T11" fmla="*/ 13 h 17"/>
                    <a:gd name="T12" fmla="*/ 1 w 23"/>
                    <a:gd name="T13" fmla="*/ 10 h 17"/>
                    <a:gd name="T14" fmla="*/ 0 w 23"/>
                    <a:gd name="T15" fmla="*/ 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17">
                      <a:moveTo>
                        <a:pt x="0" y="7"/>
                      </a:moveTo>
                      <a:lnTo>
                        <a:pt x="0" y="0"/>
                      </a:lnTo>
                      <a:lnTo>
                        <a:pt x="23" y="0"/>
                      </a:lnTo>
                      <a:lnTo>
                        <a:pt x="13" y="17"/>
                      </a:lnTo>
                      <a:lnTo>
                        <a:pt x="9" y="14"/>
                      </a:lnTo>
                      <a:lnTo>
                        <a:pt x="5" y="13"/>
                      </a:lnTo>
                      <a:lnTo>
                        <a:pt x="1" y="1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7" name="Freeform 315"/>
                <p:cNvSpPr>
                  <a:spLocks/>
                </p:cNvSpPr>
                <p:nvPr/>
              </p:nvSpPr>
              <p:spPr bwMode="auto">
                <a:xfrm>
                  <a:off x="5019" y="3183"/>
                  <a:ext cx="5" cy="5"/>
                </a:xfrm>
                <a:custGeom>
                  <a:avLst/>
                  <a:gdLst>
                    <a:gd name="T0" fmla="*/ 0 w 20"/>
                    <a:gd name="T1" fmla="*/ 7 h 20"/>
                    <a:gd name="T2" fmla="*/ 4 w 20"/>
                    <a:gd name="T3" fmla="*/ 5 h 20"/>
                    <a:gd name="T4" fmla="*/ 9 w 20"/>
                    <a:gd name="T5" fmla="*/ 2 h 20"/>
                    <a:gd name="T6" fmla="*/ 14 w 20"/>
                    <a:gd name="T7" fmla="*/ 0 h 20"/>
                    <a:gd name="T8" fmla="*/ 20 w 20"/>
                    <a:gd name="T9" fmla="*/ 3 h 20"/>
                    <a:gd name="T10" fmla="*/ 20 w 20"/>
                    <a:gd name="T11" fmla="*/ 13 h 20"/>
                    <a:gd name="T12" fmla="*/ 17 w 20"/>
                    <a:gd name="T13" fmla="*/ 20 h 20"/>
                    <a:gd name="T14" fmla="*/ 7 w 20"/>
                    <a:gd name="T15" fmla="*/ 15 h 20"/>
                    <a:gd name="T16" fmla="*/ 0 w 20"/>
                    <a:gd name="T17" fmla="*/ 7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20">
                      <a:moveTo>
                        <a:pt x="0" y="7"/>
                      </a:moveTo>
                      <a:lnTo>
                        <a:pt x="4" y="5"/>
                      </a:lnTo>
                      <a:lnTo>
                        <a:pt x="9" y="2"/>
                      </a:lnTo>
                      <a:lnTo>
                        <a:pt x="14" y="0"/>
                      </a:lnTo>
                      <a:lnTo>
                        <a:pt x="20" y="3"/>
                      </a:lnTo>
                      <a:lnTo>
                        <a:pt x="20" y="13"/>
                      </a:lnTo>
                      <a:lnTo>
                        <a:pt x="17" y="20"/>
                      </a:lnTo>
                      <a:lnTo>
                        <a:pt x="7" y="15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8" name="Freeform 316"/>
                <p:cNvSpPr>
                  <a:spLocks/>
                </p:cNvSpPr>
                <p:nvPr/>
              </p:nvSpPr>
              <p:spPr bwMode="auto">
                <a:xfrm>
                  <a:off x="5100" y="3183"/>
                  <a:ext cx="4" cy="4"/>
                </a:xfrm>
                <a:custGeom>
                  <a:avLst/>
                  <a:gdLst>
                    <a:gd name="T0" fmla="*/ 0 w 14"/>
                    <a:gd name="T1" fmla="*/ 14 h 14"/>
                    <a:gd name="T2" fmla="*/ 0 w 14"/>
                    <a:gd name="T3" fmla="*/ 7 h 14"/>
                    <a:gd name="T4" fmla="*/ 7 w 14"/>
                    <a:gd name="T5" fmla="*/ 0 h 14"/>
                    <a:gd name="T6" fmla="*/ 14 w 14"/>
                    <a:gd name="T7" fmla="*/ 0 h 14"/>
                    <a:gd name="T8" fmla="*/ 14 w 14"/>
                    <a:gd name="T9" fmla="*/ 14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lnTo>
                        <a:pt x="0" y="7"/>
                      </a:lnTo>
                      <a:lnTo>
                        <a:pt x="7" y="0"/>
                      </a:lnTo>
                      <a:lnTo>
                        <a:pt x="14" y="0"/>
                      </a:lnTo>
                      <a:lnTo>
                        <a:pt x="14" y="14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9" name="Freeform 317"/>
                <p:cNvSpPr>
                  <a:spLocks/>
                </p:cNvSpPr>
                <p:nvPr/>
              </p:nvSpPr>
              <p:spPr bwMode="auto">
                <a:xfrm>
                  <a:off x="4744" y="3181"/>
                  <a:ext cx="5" cy="6"/>
                </a:xfrm>
                <a:custGeom>
                  <a:avLst/>
                  <a:gdLst>
                    <a:gd name="T0" fmla="*/ 0 w 18"/>
                    <a:gd name="T1" fmla="*/ 2 h 23"/>
                    <a:gd name="T2" fmla="*/ 8 w 18"/>
                    <a:gd name="T3" fmla="*/ 0 h 23"/>
                    <a:gd name="T4" fmla="*/ 18 w 18"/>
                    <a:gd name="T5" fmla="*/ 2 h 23"/>
                    <a:gd name="T6" fmla="*/ 16 w 18"/>
                    <a:gd name="T7" fmla="*/ 7 h 23"/>
                    <a:gd name="T8" fmla="*/ 17 w 18"/>
                    <a:gd name="T9" fmla="*/ 15 h 23"/>
                    <a:gd name="T10" fmla="*/ 15 w 18"/>
                    <a:gd name="T11" fmla="*/ 20 h 23"/>
                    <a:gd name="T12" fmla="*/ 11 w 18"/>
                    <a:gd name="T13" fmla="*/ 23 h 23"/>
                    <a:gd name="T14" fmla="*/ 5 w 18"/>
                    <a:gd name="T15" fmla="*/ 21 h 23"/>
                    <a:gd name="T16" fmla="*/ 2 w 18"/>
                    <a:gd name="T17" fmla="*/ 16 h 23"/>
                    <a:gd name="T18" fmla="*/ 1 w 18"/>
                    <a:gd name="T19" fmla="*/ 8 h 23"/>
                    <a:gd name="T20" fmla="*/ 0 w 18"/>
                    <a:gd name="T21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23">
                      <a:moveTo>
                        <a:pt x="0" y="2"/>
                      </a:moveTo>
                      <a:lnTo>
                        <a:pt x="8" y="0"/>
                      </a:lnTo>
                      <a:lnTo>
                        <a:pt x="18" y="2"/>
                      </a:lnTo>
                      <a:lnTo>
                        <a:pt x="16" y="7"/>
                      </a:lnTo>
                      <a:lnTo>
                        <a:pt x="17" y="15"/>
                      </a:lnTo>
                      <a:lnTo>
                        <a:pt x="15" y="20"/>
                      </a:lnTo>
                      <a:lnTo>
                        <a:pt x="11" y="23"/>
                      </a:lnTo>
                      <a:lnTo>
                        <a:pt x="5" y="21"/>
                      </a:lnTo>
                      <a:lnTo>
                        <a:pt x="2" y="16"/>
                      </a:lnTo>
                      <a:lnTo>
                        <a:pt x="1" y="8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0" name="Freeform 318"/>
                <p:cNvSpPr>
                  <a:spLocks/>
                </p:cNvSpPr>
                <p:nvPr/>
              </p:nvSpPr>
              <p:spPr bwMode="auto">
                <a:xfrm>
                  <a:off x="5109" y="3181"/>
                  <a:ext cx="6" cy="5"/>
                </a:xfrm>
                <a:custGeom>
                  <a:avLst/>
                  <a:gdLst>
                    <a:gd name="T0" fmla="*/ 2 w 24"/>
                    <a:gd name="T1" fmla="*/ 18 h 18"/>
                    <a:gd name="T2" fmla="*/ 0 w 24"/>
                    <a:gd name="T3" fmla="*/ 12 h 18"/>
                    <a:gd name="T4" fmla="*/ 1 w 24"/>
                    <a:gd name="T5" fmla="*/ 6 h 18"/>
                    <a:gd name="T6" fmla="*/ 4 w 24"/>
                    <a:gd name="T7" fmla="*/ 0 h 18"/>
                    <a:gd name="T8" fmla="*/ 12 w 24"/>
                    <a:gd name="T9" fmla="*/ 1 h 18"/>
                    <a:gd name="T10" fmla="*/ 23 w 24"/>
                    <a:gd name="T11" fmla="*/ 1 h 18"/>
                    <a:gd name="T12" fmla="*/ 24 w 24"/>
                    <a:gd name="T13" fmla="*/ 10 h 18"/>
                    <a:gd name="T14" fmla="*/ 19 w 24"/>
                    <a:gd name="T15" fmla="*/ 16 h 18"/>
                    <a:gd name="T16" fmla="*/ 11 w 24"/>
                    <a:gd name="T17" fmla="*/ 18 h 18"/>
                    <a:gd name="T18" fmla="*/ 2 w 24"/>
                    <a:gd name="T19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" h="18">
                      <a:moveTo>
                        <a:pt x="2" y="18"/>
                      </a:moveTo>
                      <a:lnTo>
                        <a:pt x="0" y="12"/>
                      </a:lnTo>
                      <a:lnTo>
                        <a:pt x="1" y="6"/>
                      </a:lnTo>
                      <a:lnTo>
                        <a:pt x="4" y="0"/>
                      </a:lnTo>
                      <a:lnTo>
                        <a:pt x="12" y="1"/>
                      </a:lnTo>
                      <a:lnTo>
                        <a:pt x="23" y="1"/>
                      </a:lnTo>
                      <a:lnTo>
                        <a:pt x="24" y="10"/>
                      </a:lnTo>
                      <a:lnTo>
                        <a:pt x="19" y="16"/>
                      </a:lnTo>
                      <a:lnTo>
                        <a:pt x="11" y="18"/>
                      </a:lnTo>
                      <a:lnTo>
                        <a:pt x="2" y="18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1" name="Freeform 319"/>
                <p:cNvSpPr>
                  <a:spLocks/>
                </p:cNvSpPr>
                <p:nvPr/>
              </p:nvSpPr>
              <p:spPr bwMode="auto">
                <a:xfrm>
                  <a:off x="5088" y="3182"/>
                  <a:ext cx="7" cy="4"/>
                </a:xfrm>
                <a:custGeom>
                  <a:avLst/>
                  <a:gdLst>
                    <a:gd name="T0" fmla="*/ 4 w 29"/>
                    <a:gd name="T1" fmla="*/ 17 h 18"/>
                    <a:gd name="T2" fmla="*/ 0 w 29"/>
                    <a:gd name="T3" fmla="*/ 11 h 18"/>
                    <a:gd name="T4" fmla="*/ 2 w 29"/>
                    <a:gd name="T5" fmla="*/ 6 h 18"/>
                    <a:gd name="T6" fmla="*/ 5 w 29"/>
                    <a:gd name="T7" fmla="*/ 1 h 18"/>
                    <a:gd name="T8" fmla="*/ 11 w 29"/>
                    <a:gd name="T9" fmla="*/ 0 h 18"/>
                    <a:gd name="T10" fmla="*/ 20 w 29"/>
                    <a:gd name="T11" fmla="*/ 4 h 18"/>
                    <a:gd name="T12" fmla="*/ 29 w 29"/>
                    <a:gd name="T13" fmla="*/ 11 h 18"/>
                    <a:gd name="T14" fmla="*/ 24 w 29"/>
                    <a:gd name="T15" fmla="*/ 17 h 18"/>
                    <a:gd name="T16" fmla="*/ 18 w 29"/>
                    <a:gd name="T17" fmla="*/ 18 h 18"/>
                    <a:gd name="T18" fmla="*/ 9 w 29"/>
                    <a:gd name="T19" fmla="*/ 17 h 18"/>
                    <a:gd name="T20" fmla="*/ 4 w 29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9" h="18">
                      <a:moveTo>
                        <a:pt x="4" y="17"/>
                      </a:moveTo>
                      <a:lnTo>
                        <a:pt x="0" y="11"/>
                      </a:lnTo>
                      <a:lnTo>
                        <a:pt x="2" y="6"/>
                      </a:lnTo>
                      <a:lnTo>
                        <a:pt x="5" y="1"/>
                      </a:lnTo>
                      <a:lnTo>
                        <a:pt x="11" y="0"/>
                      </a:lnTo>
                      <a:lnTo>
                        <a:pt x="20" y="4"/>
                      </a:lnTo>
                      <a:lnTo>
                        <a:pt x="29" y="11"/>
                      </a:lnTo>
                      <a:lnTo>
                        <a:pt x="24" y="17"/>
                      </a:lnTo>
                      <a:lnTo>
                        <a:pt x="18" y="18"/>
                      </a:lnTo>
                      <a:lnTo>
                        <a:pt x="9" y="17"/>
                      </a:lnTo>
                      <a:lnTo>
                        <a:pt x="4" y="17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2" name="Freeform 320"/>
                <p:cNvSpPr>
                  <a:spLocks/>
                </p:cNvSpPr>
                <p:nvPr/>
              </p:nvSpPr>
              <p:spPr bwMode="auto">
                <a:xfrm>
                  <a:off x="5076" y="3182"/>
                  <a:ext cx="8" cy="4"/>
                </a:xfrm>
                <a:custGeom>
                  <a:avLst/>
                  <a:gdLst>
                    <a:gd name="T0" fmla="*/ 3 w 31"/>
                    <a:gd name="T1" fmla="*/ 17 h 17"/>
                    <a:gd name="T2" fmla="*/ 0 w 31"/>
                    <a:gd name="T3" fmla="*/ 10 h 17"/>
                    <a:gd name="T4" fmla="*/ 3 w 31"/>
                    <a:gd name="T5" fmla="*/ 6 h 17"/>
                    <a:gd name="T6" fmla="*/ 8 w 31"/>
                    <a:gd name="T7" fmla="*/ 2 h 17"/>
                    <a:gd name="T8" fmla="*/ 17 w 31"/>
                    <a:gd name="T9" fmla="*/ 0 h 17"/>
                    <a:gd name="T10" fmla="*/ 31 w 31"/>
                    <a:gd name="T11" fmla="*/ 0 h 17"/>
                    <a:gd name="T12" fmla="*/ 25 w 31"/>
                    <a:gd name="T13" fmla="*/ 2 h 17"/>
                    <a:gd name="T14" fmla="*/ 19 w 31"/>
                    <a:gd name="T15" fmla="*/ 8 h 17"/>
                    <a:gd name="T16" fmla="*/ 12 w 31"/>
                    <a:gd name="T17" fmla="*/ 14 h 17"/>
                    <a:gd name="T18" fmla="*/ 3 w 31"/>
                    <a:gd name="T1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" h="17">
                      <a:moveTo>
                        <a:pt x="3" y="17"/>
                      </a:moveTo>
                      <a:lnTo>
                        <a:pt x="0" y="10"/>
                      </a:lnTo>
                      <a:lnTo>
                        <a:pt x="3" y="6"/>
                      </a:lnTo>
                      <a:lnTo>
                        <a:pt x="8" y="2"/>
                      </a:lnTo>
                      <a:lnTo>
                        <a:pt x="17" y="0"/>
                      </a:lnTo>
                      <a:lnTo>
                        <a:pt x="31" y="0"/>
                      </a:lnTo>
                      <a:lnTo>
                        <a:pt x="25" y="2"/>
                      </a:lnTo>
                      <a:lnTo>
                        <a:pt x="19" y="8"/>
                      </a:lnTo>
                      <a:lnTo>
                        <a:pt x="12" y="14"/>
                      </a:lnTo>
                      <a:lnTo>
                        <a:pt x="3" y="17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3" name="Freeform 321"/>
                <p:cNvSpPr>
                  <a:spLocks/>
                </p:cNvSpPr>
                <p:nvPr/>
              </p:nvSpPr>
              <p:spPr bwMode="auto">
                <a:xfrm>
                  <a:off x="4864" y="3180"/>
                  <a:ext cx="6" cy="6"/>
                </a:xfrm>
                <a:custGeom>
                  <a:avLst/>
                  <a:gdLst>
                    <a:gd name="T0" fmla="*/ 2 w 26"/>
                    <a:gd name="T1" fmla="*/ 23 h 23"/>
                    <a:gd name="T2" fmla="*/ 0 w 26"/>
                    <a:gd name="T3" fmla="*/ 16 h 23"/>
                    <a:gd name="T4" fmla="*/ 1 w 26"/>
                    <a:gd name="T5" fmla="*/ 12 h 23"/>
                    <a:gd name="T6" fmla="*/ 4 w 26"/>
                    <a:gd name="T7" fmla="*/ 9 h 23"/>
                    <a:gd name="T8" fmla="*/ 8 w 26"/>
                    <a:gd name="T9" fmla="*/ 7 h 23"/>
                    <a:gd name="T10" fmla="*/ 16 w 26"/>
                    <a:gd name="T11" fmla="*/ 3 h 23"/>
                    <a:gd name="T12" fmla="*/ 23 w 26"/>
                    <a:gd name="T13" fmla="*/ 0 h 23"/>
                    <a:gd name="T14" fmla="*/ 26 w 26"/>
                    <a:gd name="T15" fmla="*/ 8 h 23"/>
                    <a:gd name="T16" fmla="*/ 22 w 26"/>
                    <a:gd name="T17" fmla="*/ 15 h 23"/>
                    <a:gd name="T18" fmla="*/ 13 w 26"/>
                    <a:gd name="T19" fmla="*/ 19 h 23"/>
                    <a:gd name="T20" fmla="*/ 2 w 26"/>
                    <a:gd name="T21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6" h="23">
                      <a:moveTo>
                        <a:pt x="2" y="23"/>
                      </a:moveTo>
                      <a:lnTo>
                        <a:pt x="0" y="16"/>
                      </a:lnTo>
                      <a:lnTo>
                        <a:pt x="1" y="12"/>
                      </a:lnTo>
                      <a:lnTo>
                        <a:pt x="4" y="9"/>
                      </a:lnTo>
                      <a:lnTo>
                        <a:pt x="8" y="7"/>
                      </a:lnTo>
                      <a:lnTo>
                        <a:pt x="16" y="3"/>
                      </a:lnTo>
                      <a:lnTo>
                        <a:pt x="23" y="0"/>
                      </a:lnTo>
                      <a:lnTo>
                        <a:pt x="26" y="8"/>
                      </a:lnTo>
                      <a:lnTo>
                        <a:pt x="22" y="15"/>
                      </a:lnTo>
                      <a:lnTo>
                        <a:pt x="13" y="19"/>
                      </a:lnTo>
                      <a:lnTo>
                        <a:pt x="2" y="23"/>
                      </a:lnTo>
                      <a:close/>
                    </a:path>
                  </a:pathLst>
                </a:custGeom>
                <a:solidFill>
                  <a:srgbClr val="FF8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4" name="Freeform 322"/>
                <p:cNvSpPr>
                  <a:spLocks/>
                </p:cNvSpPr>
                <p:nvPr/>
              </p:nvSpPr>
              <p:spPr bwMode="auto">
                <a:xfrm>
                  <a:off x="4997" y="3180"/>
                  <a:ext cx="2" cy="4"/>
                </a:xfrm>
                <a:custGeom>
                  <a:avLst/>
                  <a:gdLst>
                    <a:gd name="T0" fmla="*/ 0 w 10"/>
                    <a:gd name="T1" fmla="*/ 0 h 17"/>
                    <a:gd name="T2" fmla="*/ 10 w 10"/>
                    <a:gd name="T3" fmla="*/ 0 h 17"/>
                    <a:gd name="T4" fmla="*/ 9 w 10"/>
                    <a:gd name="T5" fmla="*/ 5 h 17"/>
                    <a:gd name="T6" fmla="*/ 8 w 10"/>
                    <a:gd name="T7" fmla="*/ 11 h 17"/>
                    <a:gd name="T8" fmla="*/ 5 w 10"/>
                    <a:gd name="T9" fmla="*/ 15 h 17"/>
                    <a:gd name="T10" fmla="*/ 0 w 10"/>
                    <a:gd name="T11" fmla="*/ 17 h 17"/>
                    <a:gd name="T12" fmla="*/ 0 w 10"/>
                    <a:gd name="T13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7">
                      <a:moveTo>
                        <a:pt x="0" y="0"/>
                      </a:moveTo>
                      <a:lnTo>
                        <a:pt x="10" y="0"/>
                      </a:lnTo>
                      <a:lnTo>
                        <a:pt x="9" y="5"/>
                      </a:lnTo>
                      <a:lnTo>
                        <a:pt x="8" y="11"/>
                      </a:lnTo>
                      <a:lnTo>
                        <a:pt x="5" y="15"/>
                      </a:lnTo>
                      <a:lnTo>
                        <a:pt x="0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5" name="Freeform 323"/>
                <p:cNvSpPr>
                  <a:spLocks/>
                </p:cNvSpPr>
                <p:nvPr/>
              </p:nvSpPr>
              <p:spPr bwMode="auto">
                <a:xfrm>
                  <a:off x="5012" y="3178"/>
                  <a:ext cx="2" cy="4"/>
                </a:xfrm>
                <a:custGeom>
                  <a:avLst/>
                  <a:gdLst>
                    <a:gd name="T0" fmla="*/ 0 w 6"/>
                    <a:gd name="T1" fmla="*/ 8 h 14"/>
                    <a:gd name="T2" fmla="*/ 0 w 6"/>
                    <a:gd name="T3" fmla="*/ 0 h 14"/>
                    <a:gd name="T4" fmla="*/ 6 w 6"/>
                    <a:gd name="T5" fmla="*/ 0 h 14"/>
                    <a:gd name="T6" fmla="*/ 6 w 6"/>
                    <a:gd name="T7" fmla="*/ 14 h 14"/>
                    <a:gd name="T8" fmla="*/ 3 w 6"/>
                    <a:gd name="T9" fmla="*/ 9 h 14"/>
                    <a:gd name="T10" fmla="*/ 0 w 6"/>
                    <a:gd name="T11" fmla="*/ 8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" h="14">
                      <a:moveTo>
                        <a:pt x="0" y="8"/>
                      </a:move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14"/>
                      </a:lnTo>
                      <a:lnTo>
                        <a:pt x="3" y="9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6" name="Rectangle 324"/>
                <p:cNvSpPr>
                  <a:spLocks noChangeArrowheads="1"/>
                </p:cNvSpPr>
                <p:nvPr/>
              </p:nvSpPr>
              <p:spPr bwMode="auto">
                <a:xfrm>
                  <a:off x="4643" y="3179"/>
                  <a:ext cx="2" cy="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7" name="Freeform 325"/>
                <p:cNvSpPr>
                  <a:spLocks/>
                </p:cNvSpPr>
                <p:nvPr/>
              </p:nvSpPr>
              <p:spPr bwMode="auto">
                <a:xfrm>
                  <a:off x="4628" y="3178"/>
                  <a:ext cx="7" cy="4"/>
                </a:xfrm>
                <a:custGeom>
                  <a:avLst/>
                  <a:gdLst>
                    <a:gd name="T0" fmla="*/ 0 w 27"/>
                    <a:gd name="T1" fmla="*/ 0 h 17"/>
                    <a:gd name="T2" fmla="*/ 27 w 27"/>
                    <a:gd name="T3" fmla="*/ 0 h 17"/>
                    <a:gd name="T4" fmla="*/ 24 w 27"/>
                    <a:gd name="T5" fmla="*/ 8 h 17"/>
                    <a:gd name="T6" fmla="*/ 18 w 27"/>
                    <a:gd name="T7" fmla="*/ 13 h 17"/>
                    <a:gd name="T8" fmla="*/ 9 w 27"/>
                    <a:gd name="T9" fmla="*/ 16 h 17"/>
                    <a:gd name="T10" fmla="*/ 0 w 27"/>
                    <a:gd name="T11" fmla="*/ 17 h 17"/>
                    <a:gd name="T12" fmla="*/ 0 w 27"/>
                    <a:gd name="T13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0" y="0"/>
                      </a:moveTo>
                      <a:lnTo>
                        <a:pt x="27" y="0"/>
                      </a:lnTo>
                      <a:lnTo>
                        <a:pt x="24" y="8"/>
                      </a:lnTo>
                      <a:lnTo>
                        <a:pt x="18" y="13"/>
                      </a:lnTo>
                      <a:lnTo>
                        <a:pt x="9" y="16"/>
                      </a:lnTo>
                      <a:lnTo>
                        <a:pt x="0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8" name="Freeform 326"/>
                <p:cNvSpPr>
                  <a:spLocks/>
                </p:cNvSpPr>
                <p:nvPr/>
              </p:nvSpPr>
              <p:spPr bwMode="auto">
                <a:xfrm>
                  <a:off x="4612" y="3175"/>
                  <a:ext cx="8" cy="5"/>
                </a:xfrm>
                <a:custGeom>
                  <a:avLst/>
                  <a:gdLst>
                    <a:gd name="T0" fmla="*/ 1 w 32"/>
                    <a:gd name="T1" fmla="*/ 23 h 24"/>
                    <a:gd name="T2" fmla="*/ 0 w 32"/>
                    <a:gd name="T3" fmla="*/ 17 h 24"/>
                    <a:gd name="T4" fmla="*/ 1 w 32"/>
                    <a:gd name="T5" fmla="*/ 13 h 24"/>
                    <a:gd name="T6" fmla="*/ 3 w 32"/>
                    <a:gd name="T7" fmla="*/ 7 h 24"/>
                    <a:gd name="T8" fmla="*/ 9 w 32"/>
                    <a:gd name="T9" fmla="*/ 4 h 24"/>
                    <a:gd name="T10" fmla="*/ 13 w 32"/>
                    <a:gd name="T11" fmla="*/ 0 h 24"/>
                    <a:gd name="T12" fmla="*/ 19 w 32"/>
                    <a:gd name="T13" fmla="*/ 0 h 24"/>
                    <a:gd name="T14" fmla="*/ 25 w 32"/>
                    <a:gd name="T15" fmla="*/ 1 h 24"/>
                    <a:gd name="T16" fmla="*/ 32 w 32"/>
                    <a:gd name="T17" fmla="*/ 5 h 24"/>
                    <a:gd name="T18" fmla="*/ 31 w 32"/>
                    <a:gd name="T19" fmla="*/ 11 h 24"/>
                    <a:gd name="T20" fmla="*/ 30 w 32"/>
                    <a:gd name="T21" fmla="*/ 16 h 24"/>
                    <a:gd name="T22" fmla="*/ 26 w 32"/>
                    <a:gd name="T23" fmla="*/ 20 h 24"/>
                    <a:gd name="T24" fmla="*/ 23 w 32"/>
                    <a:gd name="T25" fmla="*/ 23 h 24"/>
                    <a:gd name="T26" fmla="*/ 17 w 32"/>
                    <a:gd name="T27" fmla="*/ 23 h 24"/>
                    <a:gd name="T28" fmla="*/ 12 w 32"/>
                    <a:gd name="T29" fmla="*/ 24 h 24"/>
                    <a:gd name="T30" fmla="*/ 5 w 32"/>
                    <a:gd name="T31" fmla="*/ 23 h 24"/>
                    <a:gd name="T32" fmla="*/ 1 w 32"/>
                    <a:gd name="T33" fmla="*/ 2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2" h="24">
                      <a:moveTo>
                        <a:pt x="1" y="23"/>
                      </a:moveTo>
                      <a:lnTo>
                        <a:pt x="0" y="17"/>
                      </a:lnTo>
                      <a:lnTo>
                        <a:pt x="1" y="13"/>
                      </a:lnTo>
                      <a:lnTo>
                        <a:pt x="3" y="7"/>
                      </a:lnTo>
                      <a:lnTo>
                        <a:pt x="9" y="4"/>
                      </a:lnTo>
                      <a:lnTo>
                        <a:pt x="13" y="0"/>
                      </a:lnTo>
                      <a:lnTo>
                        <a:pt x="19" y="0"/>
                      </a:lnTo>
                      <a:lnTo>
                        <a:pt x="25" y="1"/>
                      </a:lnTo>
                      <a:lnTo>
                        <a:pt x="32" y="5"/>
                      </a:lnTo>
                      <a:lnTo>
                        <a:pt x="31" y="11"/>
                      </a:lnTo>
                      <a:lnTo>
                        <a:pt x="30" y="16"/>
                      </a:lnTo>
                      <a:lnTo>
                        <a:pt x="26" y="20"/>
                      </a:lnTo>
                      <a:lnTo>
                        <a:pt x="23" y="23"/>
                      </a:lnTo>
                      <a:lnTo>
                        <a:pt x="17" y="23"/>
                      </a:lnTo>
                      <a:lnTo>
                        <a:pt x="12" y="24"/>
                      </a:lnTo>
                      <a:lnTo>
                        <a:pt x="5" y="23"/>
                      </a:lnTo>
                      <a:lnTo>
                        <a:pt x="1" y="2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9" name="Freeform 327"/>
                <p:cNvSpPr>
                  <a:spLocks/>
                </p:cNvSpPr>
                <p:nvPr/>
              </p:nvSpPr>
              <p:spPr bwMode="auto">
                <a:xfrm>
                  <a:off x="5068" y="3175"/>
                  <a:ext cx="6" cy="5"/>
                </a:xfrm>
                <a:custGeom>
                  <a:avLst/>
                  <a:gdLst>
                    <a:gd name="T0" fmla="*/ 0 w 21"/>
                    <a:gd name="T1" fmla="*/ 20 h 20"/>
                    <a:gd name="T2" fmla="*/ 0 w 21"/>
                    <a:gd name="T3" fmla="*/ 9 h 20"/>
                    <a:gd name="T4" fmla="*/ 7 w 21"/>
                    <a:gd name="T5" fmla="*/ 2 h 20"/>
                    <a:gd name="T6" fmla="*/ 13 w 21"/>
                    <a:gd name="T7" fmla="*/ 0 h 20"/>
                    <a:gd name="T8" fmla="*/ 20 w 21"/>
                    <a:gd name="T9" fmla="*/ 5 h 20"/>
                    <a:gd name="T10" fmla="*/ 21 w 21"/>
                    <a:gd name="T11" fmla="*/ 12 h 20"/>
                    <a:gd name="T12" fmla="*/ 16 w 21"/>
                    <a:gd name="T13" fmla="*/ 18 h 20"/>
                    <a:gd name="T14" fmla="*/ 8 w 21"/>
                    <a:gd name="T15" fmla="*/ 19 h 20"/>
                    <a:gd name="T16" fmla="*/ 0 w 21"/>
                    <a:gd name="T1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" h="20">
                      <a:moveTo>
                        <a:pt x="0" y="20"/>
                      </a:moveTo>
                      <a:lnTo>
                        <a:pt x="0" y="9"/>
                      </a:lnTo>
                      <a:lnTo>
                        <a:pt x="7" y="2"/>
                      </a:lnTo>
                      <a:lnTo>
                        <a:pt x="13" y="0"/>
                      </a:lnTo>
                      <a:lnTo>
                        <a:pt x="20" y="5"/>
                      </a:lnTo>
                      <a:lnTo>
                        <a:pt x="21" y="12"/>
                      </a:lnTo>
                      <a:lnTo>
                        <a:pt x="16" y="18"/>
                      </a:lnTo>
                      <a:lnTo>
                        <a:pt x="8" y="19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0" name="Freeform 328"/>
                <p:cNvSpPr>
                  <a:spLocks/>
                </p:cNvSpPr>
                <p:nvPr/>
              </p:nvSpPr>
              <p:spPr bwMode="auto">
                <a:xfrm>
                  <a:off x="4593" y="3171"/>
                  <a:ext cx="12" cy="9"/>
                </a:xfrm>
                <a:custGeom>
                  <a:avLst/>
                  <a:gdLst>
                    <a:gd name="T0" fmla="*/ 0 w 48"/>
                    <a:gd name="T1" fmla="*/ 0 h 33"/>
                    <a:gd name="T2" fmla="*/ 48 w 48"/>
                    <a:gd name="T3" fmla="*/ 7 h 33"/>
                    <a:gd name="T4" fmla="*/ 47 w 48"/>
                    <a:gd name="T5" fmla="*/ 15 h 33"/>
                    <a:gd name="T6" fmla="*/ 45 w 48"/>
                    <a:gd name="T7" fmla="*/ 22 h 33"/>
                    <a:gd name="T8" fmla="*/ 39 w 48"/>
                    <a:gd name="T9" fmla="*/ 27 h 33"/>
                    <a:gd name="T10" fmla="*/ 32 w 48"/>
                    <a:gd name="T11" fmla="*/ 32 h 33"/>
                    <a:gd name="T12" fmla="*/ 24 w 48"/>
                    <a:gd name="T13" fmla="*/ 33 h 33"/>
                    <a:gd name="T14" fmla="*/ 16 w 48"/>
                    <a:gd name="T15" fmla="*/ 33 h 33"/>
                    <a:gd name="T16" fmla="*/ 7 w 48"/>
                    <a:gd name="T17" fmla="*/ 32 h 33"/>
                    <a:gd name="T18" fmla="*/ 0 w 48"/>
                    <a:gd name="T19" fmla="*/ 30 h 33"/>
                    <a:gd name="T20" fmla="*/ 0 w 48"/>
                    <a:gd name="T21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8" h="33">
                      <a:moveTo>
                        <a:pt x="0" y="0"/>
                      </a:moveTo>
                      <a:lnTo>
                        <a:pt x="48" y="7"/>
                      </a:lnTo>
                      <a:lnTo>
                        <a:pt x="47" y="15"/>
                      </a:lnTo>
                      <a:lnTo>
                        <a:pt x="45" y="22"/>
                      </a:lnTo>
                      <a:lnTo>
                        <a:pt x="39" y="27"/>
                      </a:lnTo>
                      <a:lnTo>
                        <a:pt x="32" y="32"/>
                      </a:lnTo>
                      <a:lnTo>
                        <a:pt x="24" y="33"/>
                      </a:lnTo>
                      <a:lnTo>
                        <a:pt x="16" y="33"/>
                      </a:lnTo>
                      <a:lnTo>
                        <a:pt x="7" y="32"/>
                      </a:lnTo>
                      <a:lnTo>
                        <a:pt x="0" y="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1" name="Freeform 329"/>
                <p:cNvSpPr>
                  <a:spLocks/>
                </p:cNvSpPr>
                <p:nvPr/>
              </p:nvSpPr>
              <p:spPr bwMode="auto">
                <a:xfrm>
                  <a:off x="5104" y="3172"/>
                  <a:ext cx="4" cy="6"/>
                </a:xfrm>
                <a:custGeom>
                  <a:avLst/>
                  <a:gdLst>
                    <a:gd name="T0" fmla="*/ 7 w 18"/>
                    <a:gd name="T1" fmla="*/ 0 h 21"/>
                    <a:gd name="T2" fmla="*/ 13 w 18"/>
                    <a:gd name="T3" fmla="*/ 2 h 21"/>
                    <a:gd name="T4" fmla="*/ 17 w 18"/>
                    <a:gd name="T5" fmla="*/ 6 h 21"/>
                    <a:gd name="T6" fmla="*/ 18 w 18"/>
                    <a:gd name="T7" fmla="*/ 10 h 21"/>
                    <a:gd name="T8" fmla="*/ 17 w 18"/>
                    <a:gd name="T9" fmla="*/ 17 h 21"/>
                    <a:gd name="T10" fmla="*/ 13 w 18"/>
                    <a:gd name="T11" fmla="*/ 16 h 21"/>
                    <a:gd name="T12" fmla="*/ 10 w 18"/>
                    <a:gd name="T13" fmla="*/ 19 h 21"/>
                    <a:gd name="T14" fmla="*/ 6 w 18"/>
                    <a:gd name="T15" fmla="*/ 20 h 21"/>
                    <a:gd name="T16" fmla="*/ 0 w 18"/>
                    <a:gd name="T17" fmla="*/ 21 h 21"/>
                    <a:gd name="T18" fmla="*/ 7 w 18"/>
                    <a:gd name="T19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21">
                      <a:moveTo>
                        <a:pt x="7" y="0"/>
                      </a:moveTo>
                      <a:lnTo>
                        <a:pt x="13" y="2"/>
                      </a:lnTo>
                      <a:lnTo>
                        <a:pt x="17" y="6"/>
                      </a:lnTo>
                      <a:lnTo>
                        <a:pt x="18" y="10"/>
                      </a:lnTo>
                      <a:lnTo>
                        <a:pt x="17" y="17"/>
                      </a:lnTo>
                      <a:lnTo>
                        <a:pt x="13" y="16"/>
                      </a:lnTo>
                      <a:lnTo>
                        <a:pt x="10" y="19"/>
                      </a:lnTo>
                      <a:lnTo>
                        <a:pt x="6" y="20"/>
                      </a:lnTo>
                      <a:lnTo>
                        <a:pt x="0" y="21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2" name="Freeform 330"/>
                <p:cNvSpPr>
                  <a:spLocks/>
                </p:cNvSpPr>
                <p:nvPr/>
              </p:nvSpPr>
              <p:spPr bwMode="auto">
                <a:xfrm>
                  <a:off x="4719" y="3171"/>
                  <a:ext cx="5" cy="7"/>
                </a:xfrm>
                <a:custGeom>
                  <a:avLst/>
                  <a:gdLst>
                    <a:gd name="T0" fmla="*/ 0 w 24"/>
                    <a:gd name="T1" fmla="*/ 23 h 27"/>
                    <a:gd name="T2" fmla="*/ 1 w 24"/>
                    <a:gd name="T3" fmla="*/ 15 h 27"/>
                    <a:gd name="T4" fmla="*/ 2 w 24"/>
                    <a:gd name="T5" fmla="*/ 7 h 27"/>
                    <a:gd name="T6" fmla="*/ 5 w 24"/>
                    <a:gd name="T7" fmla="*/ 2 h 27"/>
                    <a:gd name="T8" fmla="*/ 14 w 24"/>
                    <a:gd name="T9" fmla="*/ 0 h 27"/>
                    <a:gd name="T10" fmla="*/ 24 w 24"/>
                    <a:gd name="T11" fmla="*/ 0 h 27"/>
                    <a:gd name="T12" fmla="*/ 21 w 24"/>
                    <a:gd name="T13" fmla="*/ 27 h 27"/>
                    <a:gd name="T14" fmla="*/ 0 w 24"/>
                    <a:gd name="T15" fmla="*/ 23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27">
                      <a:moveTo>
                        <a:pt x="0" y="23"/>
                      </a:moveTo>
                      <a:lnTo>
                        <a:pt x="1" y="15"/>
                      </a:lnTo>
                      <a:lnTo>
                        <a:pt x="2" y="7"/>
                      </a:lnTo>
                      <a:lnTo>
                        <a:pt x="5" y="2"/>
                      </a:lnTo>
                      <a:lnTo>
                        <a:pt x="14" y="0"/>
                      </a:lnTo>
                      <a:lnTo>
                        <a:pt x="24" y="0"/>
                      </a:lnTo>
                      <a:lnTo>
                        <a:pt x="21" y="27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3" name="Freeform 331"/>
                <p:cNvSpPr>
                  <a:spLocks/>
                </p:cNvSpPr>
                <p:nvPr/>
              </p:nvSpPr>
              <p:spPr bwMode="auto">
                <a:xfrm>
                  <a:off x="4578" y="3169"/>
                  <a:ext cx="7" cy="9"/>
                </a:xfrm>
                <a:custGeom>
                  <a:avLst/>
                  <a:gdLst>
                    <a:gd name="T0" fmla="*/ 4 w 28"/>
                    <a:gd name="T1" fmla="*/ 0 h 34"/>
                    <a:gd name="T2" fmla="*/ 28 w 28"/>
                    <a:gd name="T3" fmla="*/ 0 h 34"/>
                    <a:gd name="T4" fmla="*/ 24 w 28"/>
                    <a:gd name="T5" fmla="*/ 34 h 34"/>
                    <a:gd name="T6" fmla="*/ 0 w 28"/>
                    <a:gd name="T7" fmla="*/ 30 h 34"/>
                    <a:gd name="T8" fmla="*/ 4 w 28"/>
                    <a:gd name="T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34">
                      <a:moveTo>
                        <a:pt x="4" y="0"/>
                      </a:moveTo>
                      <a:lnTo>
                        <a:pt x="28" y="0"/>
                      </a:lnTo>
                      <a:lnTo>
                        <a:pt x="24" y="34"/>
                      </a:lnTo>
                      <a:lnTo>
                        <a:pt x="0" y="3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4" name="Freeform 332"/>
                <p:cNvSpPr>
                  <a:spLocks/>
                </p:cNvSpPr>
                <p:nvPr/>
              </p:nvSpPr>
              <p:spPr bwMode="auto">
                <a:xfrm>
                  <a:off x="5122" y="3170"/>
                  <a:ext cx="6" cy="7"/>
                </a:xfrm>
                <a:custGeom>
                  <a:avLst/>
                  <a:gdLst>
                    <a:gd name="T0" fmla="*/ 0 w 25"/>
                    <a:gd name="T1" fmla="*/ 24 h 27"/>
                    <a:gd name="T2" fmla="*/ 1 w 25"/>
                    <a:gd name="T3" fmla="*/ 16 h 27"/>
                    <a:gd name="T4" fmla="*/ 3 w 25"/>
                    <a:gd name="T5" fmla="*/ 9 h 27"/>
                    <a:gd name="T6" fmla="*/ 4 w 25"/>
                    <a:gd name="T7" fmla="*/ 5 h 27"/>
                    <a:gd name="T8" fmla="*/ 7 w 25"/>
                    <a:gd name="T9" fmla="*/ 2 h 27"/>
                    <a:gd name="T10" fmla="*/ 10 w 25"/>
                    <a:gd name="T11" fmla="*/ 0 h 27"/>
                    <a:gd name="T12" fmla="*/ 17 w 25"/>
                    <a:gd name="T13" fmla="*/ 0 h 27"/>
                    <a:gd name="T14" fmla="*/ 25 w 25"/>
                    <a:gd name="T15" fmla="*/ 0 h 27"/>
                    <a:gd name="T16" fmla="*/ 25 w 25"/>
                    <a:gd name="T17" fmla="*/ 5 h 27"/>
                    <a:gd name="T18" fmla="*/ 25 w 25"/>
                    <a:gd name="T19" fmla="*/ 10 h 27"/>
                    <a:gd name="T20" fmla="*/ 24 w 25"/>
                    <a:gd name="T21" fmla="*/ 14 h 27"/>
                    <a:gd name="T22" fmla="*/ 24 w 25"/>
                    <a:gd name="T23" fmla="*/ 18 h 27"/>
                    <a:gd name="T24" fmla="*/ 18 w 25"/>
                    <a:gd name="T25" fmla="*/ 23 h 27"/>
                    <a:gd name="T26" fmla="*/ 10 w 25"/>
                    <a:gd name="T27" fmla="*/ 27 h 27"/>
                    <a:gd name="T28" fmla="*/ 5 w 25"/>
                    <a:gd name="T29" fmla="*/ 24 h 27"/>
                    <a:gd name="T30" fmla="*/ 0 w 25"/>
                    <a:gd name="T31" fmla="*/ 24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5" h="27">
                      <a:moveTo>
                        <a:pt x="0" y="24"/>
                      </a:moveTo>
                      <a:lnTo>
                        <a:pt x="1" y="16"/>
                      </a:lnTo>
                      <a:lnTo>
                        <a:pt x="3" y="9"/>
                      </a:lnTo>
                      <a:lnTo>
                        <a:pt x="4" y="5"/>
                      </a:lnTo>
                      <a:lnTo>
                        <a:pt x="7" y="2"/>
                      </a:lnTo>
                      <a:lnTo>
                        <a:pt x="10" y="0"/>
                      </a:lnTo>
                      <a:lnTo>
                        <a:pt x="17" y="0"/>
                      </a:lnTo>
                      <a:lnTo>
                        <a:pt x="25" y="0"/>
                      </a:lnTo>
                      <a:lnTo>
                        <a:pt x="25" y="5"/>
                      </a:lnTo>
                      <a:lnTo>
                        <a:pt x="25" y="10"/>
                      </a:lnTo>
                      <a:lnTo>
                        <a:pt x="24" y="14"/>
                      </a:lnTo>
                      <a:lnTo>
                        <a:pt x="24" y="18"/>
                      </a:lnTo>
                      <a:lnTo>
                        <a:pt x="18" y="23"/>
                      </a:lnTo>
                      <a:lnTo>
                        <a:pt x="10" y="27"/>
                      </a:lnTo>
                      <a:lnTo>
                        <a:pt x="5" y="24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5" name="Freeform 333"/>
                <p:cNvSpPr>
                  <a:spLocks/>
                </p:cNvSpPr>
                <p:nvPr/>
              </p:nvSpPr>
              <p:spPr bwMode="auto">
                <a:xfrm>
                  <a:off x="5113" y="3171"/>
                  <a:ext cx="4" cy="6"/>
                </a:xfrm>
                <a:custGeom>
                  <a:avLst/>
                  <a:gdLst>
                    <a:gd name="T0" fmla="*/ 0 w 14"/>
                    <a:gd name="T1" fmla="*/ 20 h 21"/>
                    <a:gd name="T2" fmla="*/ 0 w 14"/>
                    <a:gd name="T3" fmla="*/ 13 h 21"/>
                    <a:gd name="T4" fmla="*/ 3 w 14"/>
                    <a:gd name="T5" fmla="*/ 8 h 21"/>
                    <a:gd name="T6" fmla="*/ 4 w 14"/>
                    <a:gd name="T7" fmla="*/ 4 h 21"/>
                    <a:gd name="T8" fmla="*/ 7 w 14"/>
                    <a:gd name="T9" fmla="*/ 0 h 21"/>
                    <a:gd name="T10" fmla="*/ 14 w 14"/>
                    <a:gd name="T11" fmla="*/ 0 h 21"/>
                    <a:gd name="T12" fmla="*/ 13 w 14"/>
                    <a:gd name="T13" fmla="*/ 8 h 21"/>
                    <a:gd name="T14" fmla="*/ 13 w 14"/>
                    <a:gd name="T15" fmla="*/ 16 h 21"/>
                    <a:gd name="T16" fmla="*/ 11 w 14"/>
                    <a:gd name="T17" fmla="*/ 18 h 21"/>
                    <a:gd name="T18" fmla="*/ 9 w 14"/>
                    <a:gd name="T19" fmla="*/ 21 h 21"/>
                    <a:gd name="T20" fmla="*/ 4 w 14"/>
                    <a:gd name="T21" fmla="*/ 20 h 21"/>
                    <a:gd name="T22" fmla="*/ 0 w 14"/>
                    <a:gd name="T23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" h="21">
                      <a:moveTo>
                        <a:pt x="0" y="20"/>
                      </a:moveTo>
                      <a:lnTo>
                        <a:pt x="0" y="13"/>
                      </a:lnTo>
                      <a:lnTo>
                        <a:pt x="3" y="8"/>
                      </a:lnTo>
                      <a:lnTo>
                        <a:pt x="4" y="4"/>
                      </a:lnTo>
                      <a:lnTo>
                        <a:pt x="7" y="0"/>
                      </a:lnTo>
                      <a:lnTo>
                        <a:pt x="14" y="0"/>
                      </a:lnTo>
                      <a:lnTo>
                        <a:pt x="13" y="8"/>
                      </a:lnTo>
                      <a:lnTo>
                        <a:pt x="13" y="16"/>
                      </a:lnTo>
                      <a:lnTo>
                        <a:pt x="11" y="18"/>
                      </a:lnTo>
                      <a:lnTo>
                        <a:pt x="9" y="21"/>
                      </a:lnTo>
                      <a:lnTo>
                        <a:pt x="4" y="20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6" name="Freeform 334"/>
                <p:cNvSpPr>
                  <a:spLocks/>
                </p:cNvSpPr>
                <p:nvPr/>
              </p:nvSpPr>
              <p:spPr bwMode="auto">
                <a:xfrm>
                  <a:off x="4732" y="3170"/>
                  <a:ext cx="7" cy="7"/>
                </a:xfrm>
                <a:custGeom>
                  <a:avLst/>
                  <a:gdLst>
                    <a:gd name="T0" fmla="*/ 0 w 28"/>
                    <a:gd name="T1" fmla="*/ 4 h 27"/>
                    <a:gd name="T2" fmla="*/ 28 w 28"/>
                    <a:gd name="T3" fmla="*/ 0 h 27"/>
                    <a:gd name="T4" fmla="*/ 24 w 28"/>
                    <a:gd name="T5" fmla="*/ 27 h 27"/>
                    <a:gd name="T6" fmla="*/ 0 w 28"/>
                    <a:gd name="T7" fmla="*/ 27 h 27"/>
                    <a:gd name="T8" fmla="*/ 0 w 28"/>
                    <a:gd name="T9" fmla="*/ 4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27">
                      <a:moveTo>
                        <a:pt x="0" y="4"/>
                      </a:moveTo>
                      <a:lnTo>
                        <a:pt x="28" y="0"/>
                      </a:lnTo>
                      <a:lnTo>
                        <a:pt x="24" y="27"/>
                      </a:lnTo>
                      <a:lnTo>
                        <a:pt x="0" y="27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" name="Freeform 335"/>
                <p:cNvSpPr>
                  <a:spLocks/>
                </p:cNvSpPr>
                <p:nvPr/>
              </p:nvSpPr>
              <p:spPr bwMode="auto">
                <a:xfrm>
                  <a:off x="5031" y="3172"/>
                  <a:ext cx="4" cy="4"/>
                </a:xfrm>
                <a:custGeom>
                  <a:avLst/>
                  <a:gdLst>
                    <a:gd name="T0" fmla="*/ 0 w 13"/>
                    <a:gd name="T1" fmla="*/ 10 h 14"/>
                    <a:gd name="T2" fmla="*/ 0 w 13"/>
                    <a:gd name="T3" fmla="*/ 5 h 14"/>
                    <a:gd name="T4" fmla="*/ 3 w 13"/>
                    <a:gd name="T5" fmla="*/ 0 h 14"/>
                    <a:gd name="T6" fmla="*/ 13 w 13"/>
                    <a:gd name="T7" fmla="*/ 0 h 14"/>
                    <a:gd name="T8" fmla="*/ 13 w 13"/>
                    <a:gd name="T9" fmla="*/ 14 h 14"/>
                    <a:gd name="T10" fmla="*/ 6 w 13"/>
                    <a:gd name="T11" fmla="*/ 14 h 14"/>
                    <a:gd name="T12" fmla="*/ 0 w 13"/>
                    <a:gd name="T13" fmla="*/ 1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14">
                      <a:moveTo>
                        <a:pt x="0" y="10"/>
                      </a:moveTo>
                      <a:lnTo>
                        <a:pt x="0" y="5"/>
                      </a:lnTo>
                      <a:lnTo>
                        <a:pt x="3" y="0"/>
                      </a:lnTo>
                      <a:lnTo>
                        <a:pt x="13" y="0"/>
                      </a:lnTo>
                      <a:lnTo>
                        <a:pt x="13" y="14"/>
                      </a:lnTo>
                      <a:lnTo>
                        <a:pt x="6" y="14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" name="Freeform 336"/>
                <p:cNvSpPr>
                  <a:spLocks/>
                </p:cNvSpPr>
                <p:nvPr/>
              </p:nvSpPr>
              <p:spPr bwMode="auto">
                <a:xfrm>
                  <a:off x="4705" y="3171"/>
                  <a:ext cx="8" cy="5"/>
                </a:xfrm>
                <a:custGeom>
                  <a:avLst/>
                  <a:gdLst>
                    <a:gd name="T0" fmla="*/ 0 w 35"/>
                    <a:gd name="T1" fmla="*/ 3 h 20"/>
                    <a:gd name="T2" fmla="*/ 7 w 35"/>
                    <a:gd name="T3" fmla="*/ 0 h 20"/>
                    <a:gd name="T4" fmla="*/ 16 w 35"/>
                    <a:gd name="T5" fmla="*/ 0 h 20"/>
                    <a:gd name="T6" fmla="*/ 26 w 35"/>
                    <a:gd name="T7" fmla="*/ 0 h 20"/>
                    <a:gd name="T8" fmla="*/ 35 w 35"/>
                    <a:gd name="T9" fmla="*/ 0 h 20"/>
                    <a:gd name="T10" fmla="*/ 31 w 35"/>
                    <a:gd name="T11" fmla="*/ 20 h 20"/>
                    <a:gd name="T12" fmla="*/ 22 w 35"/>
                    <a:gd name="T13" fmla="*/ 15 h 20"/>
                    <a:gd name="T14" fmla="*/ 13 w 35"/>
                    <a:gd name="T15" fmla="*/ 12 h 20"/>
                    <a:gd name="T16" fmla="*/ 5 w 35"/>
                    <a:gd name="T17" fmla="*/ 8 h 20"/>
                    <a:gd name="T18" fmla="*/ 0 w 35"/>
                    <a:gd name="T19" fmla="*/ 3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5" h="20">
                      <a:moveTo>
                        <a:pt x="0" y="3"/>
                      </a:moveTo>
                      <a:lnTo>
                        <a:pt x="7" y="0"/>
                      </a:lnTo>
                      <a:lnTo>
                        <a:pt x="16" y="0"/>
                      </a:lnTo>
                      <a:lnTo>
                        <a:pt x="26" y="0"/>
                      </a:lnTo>
                      <a:lnTo>
                        <a:pt x="35" y="0"/>
                      </a:lnTo>
                      <a:lnTo>
                        <a:pt x="31" y="20"/>
                      </a:lnTo>
                      <a:lnTo>
                        <a:pt x="22" y="15"/>
                      </a:lnTo>
                      <a:lnTo>
                        <a:pt x="13" y="12"/>
                      </a:lnTo>
                      <a:lnTo>
                        <a:pt x="5" y="8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9" name="Freeform 337"/>
                <p:cNvSpPr>
                  <a:spLocks/>
                </p:cNvSpPr>
                <p:nvPr/>
              </p:nvSpPr>
              <p:spPr bwMode="auto">
                <a:xfrm>
                  <a:off x="4865" y="3170"/>
                  <a:ext cx="3" cy="5"/>
                </a:xfrm>
                <a:custGeom>
                  <a:avLst/>
                  <a:gdLst>
                    <a:gd name="T0" fmla="*/ 1 w 14"/>
                    <a:gd name="T1" fmla="*/ 10 h 20"/>
                    <a:gd name="T2" fmla="*/ 1 w 14"/>
                    <a:gd name="T3" fmla="*/ 0 h 20"/>
                    <a:gd name="T4" fmla="*/ 14 w 14"/>
                    <a:gd name="T5" fmla="*/ 0 h 20"/>
                    <a:gd name="T6" fmla="*/ 14 w 14"/>
                    <a:gd name="T7" fmla="*/ 20 h 20"/>
                    <a:gd name="T8" fmla="*/ 8 w 14"/>
                    <a:gd name="T9" fmla="*/ 19 h 20"/>
                    <a:gd name="T10" fmla="*/ 3 w 14"/>
                    <a:gd name="T11" fmla="*/ 18 h 20"/>
                    <a:gd name="T12" fmla="*/ 0 w 14"/>
                    <a:gd name="T13" fmla="*/ 15 h 20"/>
                    <a:gd name="T14" fmla="*/ 1 w 14"/>
                    <a:gd name="T15" fmla="*/ 1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" h="20">
                      <a:moveTo>
                        <a:pt x="1" y="10"/>
                      </a:moveTo>
                      <a:lnTo>
                        <a:pt x="1" y="0"/>
                      </a:lnTo>
                      <a:lnTo>
                        <a:pt x="14" y="0"/>
                      </a:lnTo>
                      <a:lnTo>
                        <a:pt x="14" y="20"/>
                      </a:lnTo>
                      <a:lnTo>
                        <a:pt x="8" y="19"/>
                      </a:lnTo>
                      <a:lnTo>
                        <a:pt x="3" y="18"/>
                      </a:lnTo>
                      <a:lnTo>
                        <a:pt x="0" y="15"/>
                      </a:lnTo>
                      <a:lnTo>
                        <a:pt x="1" y="10"/>
                      </a:lnTo>
                      <a:close/>
                    </a:path>
                  </a:pathLst>
                </a:custGeom>
                <a:solidFill>
                  <a:srgbClr val="FF8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0" name="Freeform 338"/>
                <p:cNvSpPr>
                  <a:spLocks/>
                </p:cNvSpPr>
                <p:nvPr/>
              </p:nvSpPr>
              <p:spPr bwMode="auto">
                <a:xfrm>
                  <a:off x="5092" y="3167"/>
                  <a:ext cx="3" cy="4"/>
                </a:xfrm>
                <a:custGeom>
                  <a:avLst/>
                  <a:gdLst>
                    <a:gd name="T0" fmla="*/ 0 w 14"/>
                    <a:gd name="T1" fmla="*/ 14 h 17"/>
                    <a:gd name="T2" fmla="*/ 2 w 14"/>
                    <a:gd name="T3" fmla="*/ 7 h 17"/>
                    <a:gd name="T4" fmla="*/ 7 w 14"/>
                    <a:gd name="T5" fmla="*/ 0 h 17"/>
                    <a:gd name="T6" fmla="*/ 14 w 14"/>
                    <a:gd name="T7" fmla="*/ 17 h 17"/>
                    <a:gd name="T8" fmla="*/ 7 w 14"/>
                    <a:gd name="T9" fmla="*/ 17 h 17"/>
                    <a:gd name="T10" fmla="*/ 0 w 14"/>
                    <a:gd name="T11" fmla="*/ 1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7">
                      <a:moveTo>
                        <a:pt x="0" y="14"/>
                      </a:moveTo>
                      <a:lnTo>
                        <a:pt x="2" y="7"/>
                      </a:lnTo>
                      <a:lnTo>
                        <a:pt x="7" y="0"/>
                      </a:lnTo>
                      <a:lnTo>
                        <a:pt x="14" y="17"/>
                      </a:lnTo>
                      <a:lnTo>
                        <a:pt x="7" y="17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1" name="Freeform 339"/>
                <p:cNvSpPr>
                  <a:spLocks/>
                </p:cNvSpPr>
                <p:nvPr/>
              </p:nvSpPr>
              <p:spPr bwMode="auto">
                <a:xfrm>
                  <a:off x="5064" y="3165"/>
                  <a:ext cx="3" cy="3"/>
                </a:xfrm>
                <a:custGeom>
                  <a:avLst/>
                  <a:gdLst>
                    <a:gd name="T0" fmla="*/ 0 w 10"/>
                    <a:gd name="T1" fmla="*/ 11 h 11"/>
                    <a:gd name="T2" fmla="*/ 0 w 10"/>
                    <a:gd name="T3" fmla="*/ 5 h 11"/>
                    <a:gd name="T4" fmla="*/ 7 w 10"/>
                    <a:gd name="T5" fmla="*/ 0 h 11"/>
                    <a:gd name="T6" fmla="*/ 10 w 10"/>
                    <a:gd name="T7" fmla="*/ 0 h 11"/>
                    <a:gd name="T8" fmla="*/ 10 w 10"/>
                    <a:gd name="T9" fmla="*/ 11 h 11"/>
                    <a:gd name="T10" fmla="*/ 0 w 10"/>
                    <a:gd name="T11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" h="11">
                      <a:moveTo>
                        <a:pt x="0" y="11"/>
                      </a:moveTo>
                      <a:lnTo>
                        <a:pt x="0" y="5"/>
                      </a:lnTo>
                      <a:lnTo>
                        <a:pt x="7" y="0"/>
                      </a:lnTo>
                      <a:lnTo>
                        <a:pt x="10" y="0"/>
                      </a:lnTo>
                      <a:lnTo>
                        <a:pt x="10" y="11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2" name="Freeform 340"/>
                <p:cNvSpPr>
                  <a:spLocks/>
                </p:cNvSpPr>
                <p:nvPr/>
              </p:nvSpPr>
              <p:spPr bwMode="auto">
                <a:xfrm>
                  <a:off x="4872" y="3163"/>
                  <a:ext cx="3" cy="5"/>
                </a:xfrm>
                <a:custGeom>
                  <a:avLst/>
                  <a:gdLst>
                    <a:gd name="T0" fmla="*/ 0 w 13"/>
                    <a:gd name="T1" fmla="*/ 4 h 21"/>
                    <a:gd name="T2" fmla="*/ 0 w 13"/>
                    <a:gd name="T3" fmla="*/ 2 h 21"/>
                    <a:gd name="T4" fmla="*/ 3 w 13"/>
                    <a:gd name="T5" fmla="*/ 0 h 21"/>
                    <a:gd name="T6" fmla="*/ 13 w 13"/>
                    <a:gd name="T7" fmla="*/ 0 h 21"/>
                    <a:gd name="T8" fmla="*/ 13 w 13"/>
                    <a:gd name="T9" fmla="*/ 21 h 21"/>
                    <a:gd name="T10" fmla="*/ 6 w 13"/>
                    <a:gd name="T11" fmla="*/ 20 h 21"/>
                    <a:gd name="T12" fmla="*/ 3 w 13"/>
                    <a:gd name="T13" fmla="*/ 15 h 21"/>
                    <a:gd name="T14" fmla="*/ 1 w 13"/>
                    <a:gd name="T15" fmla="*/ 9 h 21"/>
                    <a:gd name="T16" fmla="*/ 0 w 13"/>
                    <a:gd name="T17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21">
                      <a:moveTo>
                        <a:pt x="0" y="4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13" y="0"/>
                      </a:lnTo>
                      <a:lnTo>
                        <a:pt x="13" y="21"/>
                      </a:lnTo>
                      <a:lnTo>
                        <a:pt x="6" y="20"/>
                      </a:lnTo>
                      <a:lnTo>
                        <a:pt x="3" y="15"/>
                      </a:lnTo>
                      <a:lnTo>
                        <a:pt x="1" y="9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FF8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3" name="Freeform 341"/>
                <p:cNvSpPr>
                  <a:spLocks/>
                </p:cNvSpPr>
                <p:nvPr/>
              </p:nvSpPr>
              <p:spPr bwMode="auto">
                <a:xfrm>
                  <a:off x="4618" y="3164"/>
                  <a:ext cx="7" cy="3"/>
                </a:xfrm>
                <a:custGeom>
                  <a:avLst/>
                  <a:gdLst>
                    <a:gd name="T0" fmla="*/ 0 w 27"/>
                    <a:gd name="T1" fmla="*/ 14 h 14"/>
                    <a:gd name="T2" fmla="*/ 2 w 27"/>
                    <a:gd name="T3" fmla="*/ 3 h 14"/>
                    <a:gd name="T4" fmla="*/ 10 w 27"/>
                    <a:gd name="T5" fmla="*/ 0 h 14"/>
                    <a:gd name="T6" fmla="*/ 27 w 27"/>
                    <a:gd name="T7" fmla="*/ 0 h 14"/>
                    <a:gd name="T8" fmla="*/ 27 w 27"/>
                    <a:gd name="T9" fmla="*/ 7 h 14"/>
                    <a:gd name="T10" fmla="*/ 21 w 27"/>
                    <a:gd name="T11" fmla="*/ 12 h 14"/>
                    <a:gd name="T12" fmla="*/ 15 w 27"/>
                    <a:gd name="T13" fmla="*/ 12 h 14"/>
                    <a:gd name="T14" fmla="*/ 10 w 27"/>
                    <a:gd name="T15" fmla="*/ 14 h 14"/>
                    <a:gd name="T16" fmla="*/ 5 w 27"/>
                    <a:gd name="T17" fmla="*/ 14 h 14"/>
                    <a:gd name="T18" fmla="*/ 0 w 27"/>
                    <a:gd name="T19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" h="14">
                      <a:moveTo>
                        <a:pt x="0" y="14"/>
                      </a:moveTo>
                      <a:lnTo>
                        <a:pt x="2" y="3"/>
                      </a:lnTo>
                      <a:lnTo>
                        <a:pt x="10" y="0"/>
                      </a:lnTo>
                      <a:lnTo>
                        <a:pt x="27" y="0"/>
                      </a:lnTo>
                      <a:lnTo>
                        <a:pt x="27" y="7"/>
                      </a:lnTo>
                      <a:lnTo>
                        <a:pt x="21" y="12"/>
                      </a:lnTo>
                      <a:lnTo>
                        <a:pt x="15" y="12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4" name="Freeform 342"/>
                <p:cNvSpPr>
                  <a:spLocks/>
                </p:cNvSpPr>
                <p:nvPr/>
              </p:nvSpPr>
              <p:spPr bwMode="auto">
                <a:xfrm>
                  <a:off x="4633" y="3164"/>
                  <a:ext cx="7" cy="3"/>
                </a:xfrm>
                <a:custGeom>
                  <a:avLst/>
                  <a:gdLst>
                    <a:gd name="T0" fmla="*/ 3 w 28"/>
                    <a:gd name="T1" fmla="*/ 0 h 14"/>
                    <a:gd name="T2" fmla="*/ 10 w 28"/>
                    <a:gd name="T3" fmla="*/ 0 h 14"/>
                    <a:gd name="T4" fmla="*/ 17 w 28"/>
                    <a:gd name="T5" fmla="*/ 2 h 14"/>
                    <a:gd name="T6" fmla="*/ 23 w 28"/>
                    <a:gd name="T7" fmla="*/ 6 h 14"/>
                    <a:gd name="T8" fmla="*/ 28 w 28"/>
                    <a:gd name="T9" fmla="*/ 14 h 14"/>
                    <a:gd name="T10" fmla="*/ 0 w 28"/>
                    <a:gd name="T11" fmla="*/ 14 h 14"/>
                    <a:gd name="T12" fmla="*/ 3 w 28"/>
                    <a:gd name="T13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4">
                      <a:moveTo>
                        <a:pt x="3" y="0"/>
                      </a:moveTo>
                      <a:lnTo>
                        <a:pt x="10" y="0"/>
                      </a:lnTo>
                      <a:lnTo>
                        <a:pt x="17" y="2"/>
                      </a:lnTo>
                      <a:lnTo>
                        <a:pt x="23" y="6"/>
                      </a:lnTo>
                      <a:lnTo>
                        <a:pt x="28" y="14"/>
                      </a:lnTo>
                      <a:lnTo>
                        <a:pt x="0" y="14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5" name="Freeform 343"/>
                <p:cNvSpPr>
                  <a:spLocks/>
                </p:cNvSpPr>
                <p:nvPr/>
              </p:nvSpPr>
              <p:spPr bwMode="auto">
                <a:xfrm>
                  <a:off x="4606" y="3162"/>
                  <a:ext cx="6" cy="5"/>
                </a:xfrm>
                <a:custGeom>
                  <a:avLst/>
                  <a:gdLst>
                    <a:gd name="T0" fmla="*/ 0 w 20"/>
                    <a:gd name="T1" fmla="*/ 2 h 23"/>
                    <a:gd name="T2" fmla="*/ 5 w 20"/>
                    <a:gd name="T3" fmla="*/ 1 h 23"/>
                    <a:gd name="T4" fmla="*/ 11 w 20"/>
                    <a:gd name="T5" fmla="*/ 0 h 23"/>
                    <a:gd name="T6" fmla="*/ 16 w 20"/>
                    <a:gd name="T7" fmla="*/ 1 h 23"/>
                    <a:gd name="T8" fmla="*/ 20 w 20"/>
                    <a:gd name="T9" fmla="*/ 5 h 23"/>
                    <a:gd name="T10" fmla="*/ 18 w 20"/>
                    <a:gd name="T11" fmla="*/ 10 h 23"/>
                    <a:gd name="T12" fmla="*/ 13 w 20"/>
                    <a:gd name="T13" fmla="*/ 17 h 23"/>
                    <a:gd name="T14" fmla="*/ 7 w 20"/>
                    <a:gd name="T15" fmla="*/ 21 h 23"/>
                    <a:gd name="T16" fmla="*/ 0 w 20"/>
                    <a:gd name="T17" fmla="*/ 23 h 23"/>
                    <a:gd name="T18" fmla="*/ 0 w 20"/>
                    <a:gd name="T19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" h="23">
                      <a:moveTo>
                        <a:pt x="0" y="2"/>
                      </a:moveTo>
                      <a:lnTo>
                        <a:pt x="5" y="1"/>
                      </a:lnTo>
                      <a:lnTo>
                        <a:pt x="11" y="0"/>
                      </a:lnTo>
                      <a:lnTo>
                        <a:pt x="16" y="1"/>
                      </a:lnTo>
                      <a:lnTo>
                        <a:pt x="20" y="5"/>
                      </a:lnTo>
                      <a:lnTo>
                        <a:pt x="18" y="10"/>
                      </a:lnTo>
                      <a:lnTo>
                        <a:pt x="13" y="17"/>
                      </a:lnTo>
                      <a:lnTo>
                        <a:pt x="7" y="21"/>
                      </a:lnTo>
                      <a:lnTo>
                        <a:pt x="0" y="23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6" name="Freeform 344"/>
                <p:cNvSpPr>
                  <a:spLocks/>
                </p:cNvSpPr>
                <p:nvPr/>
              </p:nvSpPr>
              <p:spPr bwMode="auto">
                <a:xfrm>
                  <a:off x="4595" y="3160"/>
                  <a:ext cx="4" cy="6"/>
                </a:xfrm>
                <a:custGeom>
                  <a:avLst/>
                  <a:gdLst>
                    <a:gd name="T0" fmla="*/ 0 w 14"/>
                    <a:gd name="T1" fmla="*/ 10 h 21"/>
                    <a:gd name="T2" fmla="*/ 0 w 14"/>
                    <a:gd name="T3" fmla="*/ 0 h 21"/>
                    <a:gd name="T4" fmla="*/ 14 w 14"/>
                    <a:gd name="T5" fmla="*/ 0 h 21"/>
                    <a:gd name="T6" fmla="*/ 10 w 14"/>
                    <a:gd name="T7" fmla="*/ 20 h 21"/>
                    <a:gd name="T8" fmla="*/ 5 w 14"/>
                    <a:gd name="T9" fmla="*/ 21 h 21"/>
                    <a:gd name="T10" fmla="*/ 2 w 14"/>
                    <a:gd name="T11" fmla="*/ 19 h 21"/>
                    <a:gd name="T12" fmla="*/ 0 w 14"/>
                    <a:gd name="T13" fmla="*/ 14 h 21"/>
                    <a:gd name="T14" fmla="*/ 0 w 14"/>
                    <a:gd name="T15" fmla="*/ 1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" h="21">
                      <a:moveTo>
                        <a:pt x="0" y="10"/>
                      </a:moveTo>
                      <a:lnTo>
                        <a:pt x="0" y="0"/>
                      </a:lnTo>
                      <a:lnTo>
                        <a:pt x="14" y="0"/>
                      </a:lnTo>
                      <a:lnTo>
                        <a:pt x="10" y="20"/>
                      </a:lnTo>
                      <a:lnTo>
                        <a:pt x="5" y="21"/>
                      </a:lnTo>
                      <a:lnTo>
                        <a:pt x="2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7" name="Freeform 345"/>
                <p:cNvSpPr>
                  <a:spLocks/>
                </p:cNvSpPr>
                <p:nvPr/>
              </p:nvSpPr>
              <p:spPr bwMode="auto">
                <a:xfrm>
                  <a:off x="5133" y="3160"/>
                  <a:ext cx="6" cy="5"/>
                </a:xfrm>
                <a:custGeom>
                  <a:avLst/>
                  <a:gdLst>
                    <a:gd name="T0" fmla="*/ 3 w 24"/>
                    <a:gd name="T1" fmla="*/ 14 h 19"/>
                    <a:gd name="T2" fmla="*/ 0 w 24"/>
                    <a:gd name="T3" fmla="*/ 7 h 19"/>
                    <a:gd name="T4" fmla="*/ 1 w 24"/>
                    <a:gd name="T5" fmla="*/ 4 h 19"/>
                    <a:gd name="T6" fmla="*/ 3 w 24"/>
                    <a:gd name="T7" fmla="*/ 1 h 19"/>
                    <a:gd name="T8" fmla="*/ 6 w 24"/>
                    <a:gd name="T9" fmla="*/ 1 h 19"/>
                    <a:gd name="T10" fmla="*/ 12 w 24"/>
                    <a:gd name="T11" fmla="*/ 0 h 19"/>
                    <a:gd name="T12" fmla="*/ 19 w 24"/>
                    <a:gd name="T13" fmla="*/ 0 h 19"/>
                    <a:gd name="T14" fmla="*/ 24 w 24"/>
                    <a:gd name="T15" fmla="*/ 0 h 19"/>
                    <a:gd name="T16" fmla="*/ 22 w 24"/>
                    <a:gd name="T17" fmla="*/ 8 h 19"/>
                    <a:gd name="T18" fmla="*/ 15 w 24"/>
                    <a:gd name="T19" fmla="*/ 16 h 19"/>
                    <a:gd name="T20" fmla="*/ 10 w 24"/>
                    <a:gd name="T21" fmla="*/ 18 h 19"/>
                    <a:gd name="T22" fmla="*/ 7 w 24"/>
                    <a:gd name="T23" fmla="*/ 19 h 19"/>
                    <a:gd name="T24" fmla="*/ 4 w 24"/>
                    <a:gd name="T25" fmla="*/ 18 h 19"/>
                    <a:gd name="T26" fmla="*/ 3 w 24"/>
                    <a:gd name="T27" fmla="*/ 1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4" h="19">
                      <a:moveTo>
                        <a:pt x="3" y="14"/>
                      </a:moveTo>
                      <a:lnTo>
                        <a:pt x="0" y="7"/>
                      </a:lnTo>
                      <a:lnTo>
                        <a:pt x="1" y="4"/>
                      </a:lnTo>
                      <a:lnTo>
                        <a:pt x="3" y="1"/>
                      </a:lnTo>
                      <a:lnTo>
                        <a:pt x="6" y="1"/>
                      </a:lnTo>
                      <a:lnTo>
                        <a:pt x="12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2" y="8"/>
                      </a:lnTo>
                      <a:lnTo>
                        <a:pt x="15" y="16"/>
                      </a:lnTo>
                      <a:lnTo>
                        <a:pt x="10" y="18"/>
                      </a:lnTo>
                      <a:lnTo>
                        <a:pt x="7" y="19"/>
                      </a:lnTo>
                      <a:lnTo>
                        <a:pt x="4" y="18"/>
                      </a:lnTo>
                      <a:lnTo>
                        <a:pt x="3" y="14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" name="Freeform 346"/>
                <p:cNvSpPr>
                  <a:spLocks/>
                </p:cNvSpPr>
                <p:nvPr/>
              </p:nvSpPr>
              <p:spPr bwMode="auto">
                <a:xfrm>
                  <a:off x="5124" y="3161"/>
                  <a:ext cx="5" cy="4"/>
                </a:xfrm>
                <a:custGeom>
                  <a:avLst/>
                  <a:gdLst>
                    <a:gd name="T0" fmla="*/ 0 w 18"/>
                    <a:gd name="T1" fmla="*/ 11 h 15"/>
                    <a:gd name="T2" fmla="*/ 0 w 18"/>
                    <a:gd name="T3" fmla="*/ 0 h 15"/>
                    <a:gd name="T4" fmla="*/ 18 w 18"/>
                    <a:gd name="T5" fmla="*/ 0 h 15"/>
                    <a:gd name="T6" fmla="*/ 16 w 18"/>
                    <a:gd name="T7" fmla="*/ 7 h 15"/>
                    <a:gd name="T8" fmla="*/ 12 w 18"/>
                    <a:gd name="T9" fmla="*/ 14 h 15"/>
                    <a:gd name="T10" fmla="*/ 5 w 18"/>
                    <a:gd name="T11" fmla="*/ 15 h 15"/>
                    <a:gd name="T12" fmla="*/ 0 w 18"/>
                    <a:gd name="T13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" h="15">
                      <a:moveTo>
                        <a:pt x="0" y="11"/>
                      </a:moveTo>
                      <a:lnTo>
                        <a:pt x="0" y="0"/>
                      </a:lnTo>
                      <a:lnTo>
                        <a:pt x="18" y="0"/>
                      </a:lnTo>
                      <a:lnTo>
                        <a:pt x="16" y="7"/>
                      </a:lnTo>
                      <a:lnTo>
                        <a:pt x="12" y="14"/>
                      </a:lnTo>
                      <a:lnTo>
                        <a:pt x="5" y="15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9" name="Freeform 347"/>
                <p:cNvSpPr>
                  <a:spLocks/>
                </p:cNvSpPr>
                <p:nvPr/>
              </p:nvSpPr>
              <p:spPr bwMode="auto">
                <a:xfrm>
                  <a:off x="5082" y="3160"/>
                  <a:ext cx="5" cy="5"/>
                </a:xfrm>
                <a:custGeom>
                  <a:avLst/>
                  <a:gdLst>
                    <a:gd name="T0" fmla="*/ 1 w 21"/>
                    <a:gd name="T1" fmla="*/ 4 h 21"/>
                    <a:gd name="T2" fmla="*/ 4 w 21"/>
                    <a:gd name="T3" fmla="*/ 0 h 21"/>
                    <a:gd name="T4" fmla="*/ 9 w 21"/>
                    <a:gd name="T5" fmla="*/ 0 h 21"/>
                    <a:gd name="T6" fmla="*/ 15 w 21"/>
                    <a:gd name="T7" fmla="*/ 0 h 21"/>
                    <a:gd name="T8" fmla="*/ 21 w 21"/>
                    <a:gd name="T9" fmla="*/ 1 h 21"/>
                    <a:gd name="T10" fmla="*/ 15 w 21"/>
                    <a:gd name="T11" fmla="*/ 21 h 21"/>
                    <a:gd name="T12" fmla="*/ 7 w 21"/>
                    <a:gd name="T13" fmla="*/ 19 h 21"/>
                    <a:gd name="T14" fmla="*/ 2 w 21"/>
                    <a:gd name="T15" fmla="*/ 16 h 21"/>
                    <a:gd name="T16" fmla="*/ 0 w 21"/>
                    <a:gd name="T17" fmla="*/ 10 h 21"/>
                    <a:gd name="T18" fmla="*/ 1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" y="4"/>
                      </a:move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5" y="0"/>
                      </a:lnTo>
                      <a:lnTo>
                        <a:pt x="21" y="1"/>
                      </a:lnTo>
                      <a:lnTo>
                        <a:pt x="15" y="21"/>
                      </a:lnTo>
                      <a:lnTo>
                        <a:pt x="7" y="19"/>
                      </a:lnTo>
                      <a:lnTo>
                        <a:pt x="2" y="16"/>
                      </a:lnTo>
                      <a:lnTo>
                        <a:pt x="0" y="10"/>
                      </a:lnTo>
                      <a:lnTo>
                        <a:pt x="1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0" name="Freeform 348"/>
                <p:cNvSpPr>
                  <a:spLocks/>
                </p:cNvSpPr>
                <p:nvPr/>
              </p:nvSpPr>
              <p:spPr bwMode="auto">
                <a:xfrm>
                  <a:off x="4723" y="3159"/>
                  <a:ext cx="7" cy="5"/>
                </a:xfrm>
                <a:custGeom>
                  <a:avLst/>
                  <a:gdLst>
                    <a:gd name="T0" fmla="*/ 0 w 27"/>
                    <a:gd name="T1" fmla="*/ 20 h 20"/>
                    <a:gd name="T2" fmla="*/ 0 w 27"/>
                    <a:gd name="T3" fmla="*/ 11 h 20"/>
                    <a:gd name="T4" fmla="*/ 2 w 27"/>
                    <a:gd name="T5" fmla="*/ 4 h 20"/>
                    <a:gd name="T6" fmla="*/ 6 w 27"/>
                    <a:gd name="T7" fmla="*/ 0 h 20"/>
                    <a:gd name="T8" fmla="*/ 13 w 27"/>
                    <a:gd name="T9" fmla="*/ 3 h 20"/>
                    <a:gd name="T10" fmla="*/ 17 w 27"/>
                    <a:gd name="T11" fmla="*/ 0 h 20"/>
                    <a:gd name="T12" fmla="*/ 21 w 27"/>
                    <a:gd name="T13" fmla="*/ 1 h 20"/>
                    <a:gd name="T14" fmla="*/ 23 w 27"/>
                    <a:gd name="T15" fmla="*/ 3 h 20"/>
                    <a:gd name="T16" fmla="*/ 24 w 27"/>
                    <a:gd name="T17" fmla="*/ 6 h 20"/>
                    <a:gd name="T18" fmla="*/ 25 w 27"/>
                    <a:gd name="T19" fmla="*/ 13 h 20"/>
                    <a:gd name="T20" fmla="*/ 27 w 27"/>
                    <a:gd name="T21" fmla="*/ 20 h 20"/>
                    <a:gd name="T22" fmla="*/ 0 w 27"/>
                    <a:gd name="T23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" h="20">
                      <a:moveTo>
                        <a:pt x="0" y="20"/>
                      </a:moveTo>
                      <a:lnTo>
                        <a:pt x="0" y="11"/>
                      </a:lnTo>
                      <a:lnTo>
                        <a:pt x="2" y="4"/>
                      </a:lnTo>
                      <a:lnTo>
                        <a:pt x="6" y="0"/>
                      </a:lnTo>
                      <a:lnTo>
                        <a:pt x="13" y="3"/>
                      </a:lnTo>
                      <a:lnTo>
                        <a:pt x="17" y="0"/>
                      </a:lnTo>
                      <a:lnTo>
                        <a:pt x="21" y="1"/>
                      </a:lnTo>
                      <a:lnTo>
                        <a:pt x="23" y="3"/>
                      </a:lnTo>
                      <a:lnTo>
                        <a:pt x="24" y="6"/>
                      </a:lnTo>
                      <a:lnTo>
                        <a:pt x="25" y="13"/>
                      </a:lnTo>
                      <a:lnTo>
                        <a:pt x="27" y="20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1" name="Freeform 349"/>
                <p:cNvSpPr>
                  <a:spLocks/>
                </p:cNvSpPr>
                <p:nvPr/>
              </p:nvSpPr>
              <p:spPr bwMode="auto">
                <a:xfrm>
                  <a:off x="4712" y="3161"/>
                  <a:ext cx="3" cy="2"/>
                </a:xfrm>
                <a:custGeom>
                  <a:avLst/>
                  <a:gdLst>
                    <a:gd name="T0" fmla="*/ 0 w 11"/>
                    <a:gd name="T1" fmla="*/ 7 h 8"/>
                    <a:gd name="T2" fmla="*/ 5 w 11"/>
                    <a:gd name="T3" fmla="*/ 1 h 8"/>
                    <a:gd name="T4" fmla="*/ 10 w 11"/>
                    <a:gd name="T5" fmla="*/ 0 h 8"/>
                    <a:gd name="T6" fmla="*/ 11 w 11"/>
                    <a:gd name="T7" fmla="*/ 3 h 8"/>
                    <a:gd name="T8" fmla="*/ 9 w 11"/>
                    <a:gd name="T9" fmla="*/ 7 h 8"/>
                    <a:gd name="T10" fmla="*/ 4 w 11"/>
                    <a:gd name="T11" fmla="*/ 8 h 8"/>
                    <a:gd name="T12" fmla="*/ 0 w 11"/>
                    <a:gd name="T13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8">
                      <a:moveTo>
                        <a:pt x="0" y="7"/>
                      </a:moveTo>
                      <a:lnTo>
                        <a:pt x="5" y="1"/>
                      </a:lnTo>
                      <a:lnTo>
                        <a:pt x="10" y="0"/>
                      </a:lnTo>
                      <a:lnTo>
                        <a:pt x="11" y="3"/>
                      </a:lnTo>
                      <a:lnTo>
                        <a:pt x="9" y="7"/>
                      </a:lnTo>
                      <a:lnTo>
                        <a:pt x="4" y="8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2" name="Freeform 350"/>
                <p:cNvSpPr>
                  <a:spLocks/>
                </p:cNvSpPr>
                <p:nvPr/>
              </p:nvSpPr>
              <p:spPr bwMode="auto">
                <a:xfrm>
                  <a:off x="5112" y="3159"/>
                  <a:ext cx="5" cy="4"/>
                </a:xfrm>
                <a:custGeom>
                  <a:avLst/>
                  <a:gdLst>
                    <a:gd name="T0" fmla="*/ 0 w 21"/>
                    <a:gd name="T1" fmla="*/ 0 h 13"/>
                    <a:gd name="T2" fmla="*/ 21 w 21"/>
                    <a:gd name="T3" fmla="*/ 0 h 13"/>
                    <a:gd name="T4" fmla="*/ 18 w 21"/>
                    <a:gd name="T5" fmla="*/ 13 h 13"/>
                    <a:gd name="T6" fmla="*/ 11 w 21"/>
                    <a:gd name="T7" fmla="*/ 9 h 13"/>
                    <a:gd name="T8" fmla="*/ 5 w 21"/>
                    <a:gd name="T9" fmla="*/ 8 h 13"/>
                    <a:gd name="T10" fmla="*/ 0 w 21"/>
                    <a:gd name="T11" fmla="*/ 6 h 13"/>
                    <a:gd name="T12" fmla="*/ 0 w 21"/>
                    <a:gd name="T13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13">
                      <a:moveTo>
                        <a:pt x="0" y="0"/>
                      </a:moveTo>
                      <a:lnTo>
                        <a:pt x="21" y="0"/>
                      </a:lnTo>
                      <a:lnTo>
                        <a:pt x="18" y="13"/>
                      </a:lnTo>
                      <a:lnTo>
                        <a:pt x="11" y="9"/>
                      </a:lnTo>
                      <a:lnTo>
                        <a:pt x="5" y="8"/>
                      </a:lnTo>
                      <a:lnTo>
                        <a:pt x="0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3" name="Freeform 351"/>
                <p:cNvSpPr>
                  <a:spLocks/>
                </p:cNvSpPr>
                <p:nvPr/>
              </p:nvSpPr>
              <p:spPr bwMode="auto">
                <a:xfrm>
                  <a:off x="5047" y="3158"/>
                  <a:ext cx="3" cy="4"/>
                </a:xfrm>
                <a:custGeom>
                  <a:avLst/>
                  <a:gdLst>
                    <a:gd name="T0" fmla="*/ 0 w 13"/>
                    <a:gd name="T1" fmla="*/ 14 h 14"/>
                    <a:gd name="T2" fmla="*/ 2 w 13"/>
                    <a:gd name="T3" fmla="*/ 5 h 14"/>
                    <a:gd name="T4" fmla="*/ 10 w 13"/>
                    <a:gd name="T5" fmla="*/ 0 h 14"/>
                    <a:gd name="T6" fmla="*/ 13 w 13"/>
                    <a:gd name="T7" fmla="*/ 14 h 14"/>
                    <a:gd name="T8" fmla="*/ 0 w 13"/>
                    <a:gd name="T9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4">
                      <a:moveTo>
                        <a:pt x="0" y="14"/>
                      </a:moveTo>
                      <a:lnTo>
                        <a:pt x="2" y="5"/>
                      </a:lnTo>
                      <a:lnTo>
                        <a:pt x="10" y="0"/>
                      </a:lnTo>
                      <a:lnTo>
                        <a:pt x="13" y="14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4" name="Freeform 352"/>
                <p:cNvSpPr>
                  <a:spLocks/>
                </p:cNvSpPr>
                <p:nvPr/>
              </p:nvSpPr>
              <p:spPr bwMode="auto">
                <a:xfrm>
                  <a:off x="4637" y="3154"/>
                  <a:ext cx="14" cy="6"/>
                </a:xfrm>
                <a:custGeom>
                  <a:avLst/>
                  <a:gdLst>
                    <a:gd name="T0" fmla="*/ 8 w 60"/>
                    <a:gd name="T1" fmla="*/ 0 h 25"/>
                    <a:gd name="T2" fmla="*/ 13 w 60"/>
                    <a:gd name="T3" fmla="*/ 1 h 25"/>
                    <a:gd name="T4" fmla="*/ 21 w 60"/>
                    <a:gd name="T5" fmla="*/ 2 h 25"/>
                    <a:gd name="T6" fmla="*/ 29 w 60"/>
                    <a:gd name="T7" fmla="*/ 5 h 25"/>
                    <a:gd name="T8" fmla="*/ 38 w 60"/>
                    <a:gd name="T9" fmla="*/ 8 h 25"/>
                    <a:gd name="T10" fmla="*/ 45 w 60"/>
                    <a:gd name="T11" fmla="*/ 10 h 25"/>
                    <a:gd name="T12" fmla="*/ 52 w 60"/>
                    <a:gd name="T13" fmla="*/ 14 h 25"/>
                    <a:gd name="T14" fmla="*/ 58 w 60"/>
                    <a:gd name="T15" fmla="*/ 18 h 25"/>
                    <a:gd name="T16" fmla="*/ 60 w 60"/>
                    <a:gd name="T17" fmla="*/ 25 h 25"/>
                    <a:gd name="T18" fmla="*/ 0 w 60"/>
                    <a:gd name="T19" fmla="*/ 15 h 25"/>
                    <a:gd name="T20" fmla="*/ 8 w 60"/>
                    <a:gd name="T21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0" h="25">
                      <a:moveTo>
                        <a:pt x="8" y="0"/>
                      </a:moveTo>
                      <a:lnTo>
                        <a:pt x="13" y="1"/>
                      </a:lnTo>
                      <a:lnTo>
                        <a:pt x="21" y="2"/>
                      </a:lnTo>
                      <a:lnTo>
                        <a:pt x="29" y="5"/>
                      </a:lnTo>
                      <a:lnTo>
                        <a:pt x="38" y="8"/>
                      </a:lnTo>
                      <a:lnTo>
                        <a:pt x="45" y="10"/>
                      </a:lnTo>
                      <a:lnTo>
                        <a:pt x="52" y="14"/>
                      </a:lnTo>
                      <a:lnTo>
                        <a:pt x="58" y="18"/>
                      </a:lnTo>
                      <a:lnTo>
                        <a:pt x="60" y="25"/>
                      </a:lnTo>
                      <a:lnTo>
                        <a:pt x="0" y="15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5" name="Freeform 353"/>
                <p:cNvSpPr>
                  <a:spLocks/>
                </p:cNvSpPr>
                <p:nvPr/>
              </p:nvSpPr>
              <p:spPr bwMode="auto">
                <a:xfrm>
                  <a:off x="4870" y="3151"/>
                  <a:ext cx="6" cy="6"/>
                </a:xfrm>
                <a:custGeom>
                  <a:avLst/>
                  <a:gdLst>
                    <a:gd name="T0" fmla="*/ 0 w 23"/>
                    <a:gd name="T1" fmla="*/ 13 h 26"/>
                    <a:gd name="T2" fmla="*/ 0 w 23"/>
                    <a:gd name="T3" fmla="*/ 0 h 26"/>
                    <a:gd name="T4" fmla="*/ 6 w 23"/>
                    <a:gd name="T5" fmla="*/ 1 h 26"/>
                    <a:gd name="T6" fmla="*/ 13 w 23"/>
                    <a:gd name="T7" fmla="*/ 6 h 26"/>
                    <a:gd name="T8" fmla="*/ 18 w 23"/>
                    <a:gd name="T9" fmla="*/ 12 h 26"/>
                    <a:gd name="T10" fmla="*/ 23 w 23"/>
                    <a:gd name="T11" fmla="*/ 21 h 26"/>
                    <a:gd name="T12" fmla="*/ 17 w 23"/>
                    <a:gd name="T13" fmla="*/ 26 h 26"/>
                    <a:gd name="T14" fmla="*/ 10 w 23"/>
                    <a:gd name="T15" fmla="*/ 25 h 26"/>
                    <a:gd name="T16" fmla="*/ 3 w 23"/>
                    <a:gd name="T17" fmla="*/ 19 h 26"/>
                    <a:gd name="T18" fmla="*/ 0 w 23"/>
                    <a:gd name="T19" fmla="*/ 1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3" h="26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6" y="1"/>
                      </a:lnTo>
                      <a:lnTo>
                        <a:pt x="13" y="6"/>
                      </a:lnTo>
                      <a:lnTo>
                        <a:pt x="18" y="12"/>
                      </a:lnTo>
                      <a:lnTo>
                        <a:pt x="23" y="21"/>
                      </a:lnTo>
                      <a:lnTo>
                        <a:pt x="17" y="26"/>
                      </a:lnTo>
                      <a:lnTo>
                        <a:pt x="10" y="25"/>
                      </a:lnTo>
                      <a:lnTo>
                        <a:pt x="3" y="19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FF8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6" name="Freeform 354"/>
                <p:cNvSpPr>
                  <a:spLocks/>
                </p:cNvSpPr>
                <p:nvPr/>
              </p:nvSpPr>
              <p:spPr bwMode="auto">
                <a:xfrm>
                  <a:off x="4623" y="3151"/>
                  <a:ext cx="8" cy="7"/>
                </a:xfrm>
                <a:custGeom>
                  <a:avLst/>
                  <a:gdLst>
                    <a:gd name="T0" fmla="*/ 1 w 33"/>
                    <a:gd name="T1" fmla="*/ 26 h 29"/>
                    <a:gd name="T2" fmla="*/ 0 w 33"/>
                    <a:gd name="T3" fmla="*/ 19 h 29"/>
                    <a:gd name="T4" fmla="*/ 2 w 33"/>
                    <a:gd name="T5" fmla="*/ 12 h 29"/>
                    <a:gd name="T6" fmla="*/ 4 w 33"/>
                    <a:gd name="T7" fmla="*/ 7 h 29"/>
                    <a:gd name="T8" fmla="*/ 9 w 33"/>
                    <a:gd name="T9" fmla="*/ 4 h 29"/>
                    <a:gd name="T10" fmla="*/ 13 w 33"/>
                    <a:gd name="T11" fmla="*/ 1 h 29"/>
                    <a:gd name="T12" fmla="*/ 20 w 33"/>
                    <a:gd name="T13" fmla="*/ 0 h 29"/>
                    <a:gd name="T14" fmla="*/ 26 w 33"/>
                    <a:gd name="T15" fmla="*/ 0 h 29"/>
                    <a:gd name="T16" fmla="*/ 33 w 33"/>
                    <a:gd name="T17" fmla="*/ 4 h 29"/>
                    <a:gd name="T18" fmla="*/ 26 w 33"/>
                    <a:gd name="T19" fmla="*/ 29 h 29"/>
                    <a:gd name="T20" fmla="*/ 1 w 33"/>
                    <a:gd name="T21" fmla="*/ 26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3" h="29">
                      <a:moveTo>
                        <a:pt x="1" y="26"/>
                      </a:moveTo>
                      <a:lnTo>
                        <a:pt x="0" y="19"/>
                      </a:lnTo>
                      <a:lnTo>
                        <a:pt x="2" y="12"/>
                      </a:lnTo>
                      <a:lnTo>
                        <a:pt x="4" y="7"/>
                      </a:lnTo>
                      <a:lnTo>
                        <a:pt x="9" y="4"/>
                      </a:lnTo>
                      <a:lnTo>
                        <a:pt x="13" y="1"/>
                      </a:lnTo>
                      <a:lnTo>
                        <a:pt x="20" y="0"/>
                      </a:lnTo>
                      <a:lnTo>
                        <a:pt x="26" y="0"/>
                      </a:lnTo>
                      <a:lnTo>
                        <a:pt x="33" y="4"/>
                      </a:lnTo>
                      <a:lnTo>
                        <a:pt x="26" y="29"/>
                      </a:lnTo>
                      <a:lnTo>
                        <a:pt x="1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7" name="Freeform 355"/>
                <p:cNvSpPr>
                  <a:spLocks/>
                </p:cNvSpPr>
                <p:nvPr/>
              </p:nvSpPr>
              <p:spPr bwMode="auto">
                <a:xfrm>
                  <a:off x="5057" y="3153"/>
                  <a:ext cx="2" cy="4"/>
                </a:xfrm>
                <a:custGeom>
                  <a:avLst/>
                  <a:gdLst>
                    <a:gd name="T0" fmla="*/ 0 w 7"/>
                    <a:gd name="T1" fmla="*/ 11 h 15"/>
                    <a:gd name="T2" fmla="*/ 0 w 7"/>
                    <a:gd name="T3" fmla="*/ 0 h 15"/>
                    <a:gd name="T4" fmla="*/ 7 w 7"/>
                    <a:gd name="T5" fmla="*/ 0 h 15"/>
                    <a:gd name="T6" fmla="*/ 7 w 7"/>
                    <a:gd name="T7" fmla="*/ 15 h 15"/>
                    <a:gd name="T8" fmla="*/ 3 w 7"/>
                    <a:gd name="T9" fmla="*/ 11 h 15"/>
                    <a:gd name="T10" fmla="*/ 0 w 7"/>
                    <a:gd name="T11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15">
                      <a:moveTo>
                        <a:pt x="0" y="11"/>
                      </a:move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7" y="15"/>
                      </a:lnTo>
                      <a:lnTo>
                        <a:pt x="3" y="11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8" name="Freeform 356"/>
                <p:cNvSpPr>
                  <a:spLocks/>
                </p:cNvSpPr>
                <p:nvPr/>
              </p:nvSpPr>
              <p:spPr bwMode="auto">
                <a:xfrm>
                  <a:off x="4608" y="3149"/>
                  <a:ext cx="8" cy="7"/>
                </a:xfrm>
                <a:custGeom>
                  <a:avLst/>
                  <a:gdLst>
                    <a:gd name="T0" fmla="*/ 3 w 31"/>
                    <a:gd name="T1" fmla="*/ 0 h 29"/>
                    <a:gd name="T2" fmla="*/ 31 w 31"/>
                    <a:gd name="T3" fmla="*/ 4 h 29"/>
                    <a:gd name="T4" fmla="*/ 29 w 31"/>
                    <a:gd name="T5" fmla="*/ 9 h 29"/>
                    <a:gd name="T6" fmla="*/ 27 w 31"/>
                    <a:gd name="T7" fmla="*/ 15 h 29"/>
                    <a:gd name="T8" fmla="*/ 24 w 31"/>
                    <a:gd name="T9" fmla="*/ 19 h 29"/>
                    <a:gd name="T10" fmla="*/ 21 w 31"/>
                    <a:gd name="T11" fmla="*/ 25 h 29"/>
                    <a:gd name="T12" fmla="*/ 16 w 31"/>
                    <a:gd name="T13" fmla="*/ 27 h 29"/>
                    <a:gd name="T14" fmla="*/ 12 w 31"/>
                    <a:gd name="T15" fmla="*/ 29 h 29"/>
                    <a:gd name="T16" fmla="*/ 6 w 31"/>
                    <a:gd name="T17" fmla="*/ 28 h 29"/>
                    <a:gd name="T18" fmla="*/ 0 w 31"/>
                    <a:gd name="T19" fmla="*/ 28 h 29"/>
                    <a:gd name="T20" fmla="*/ 3 w 31"/>
                    <a:gd name="T21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" h="29">
                      <a:moveTo>
                        <a:pt x="3" y="0"/>
                      </a:moveTo>
                      <a:lnTo>
                        <a:pt x="31" y="4"/>
                      </a:lnTo>
                      <a:lnTo>
                        <a:pt x="29" y="9"/>
                      </a:lnTo>
                      <a:lnTo>
                        <a:pt x="27" y="15"/>
                      </a:lnTo>
                      <a:lnTo>
                        <a:pt x="24" y="19"/>
                      </a:lnTo>
                      <a:lnTo>
                        <a:pt x="21" y="25"/>
                      </a:lnTo>
                      <a:lnTo>
                        <a:pt x="16" y="27"/>
                      </a:lnTo>
                      <a:lnTo>
                        <a:pt x="12" y="29"/>
                      </a:lnTo>
                      <a:lnTo>
                        <a:pt x="6" y="28"/>
                      </a:lnTo>
                      <a:lnTo>
                        <a:pt x="0" y="28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9" name="Freeform 357"/>
                <p:cNvSpPr>
                  <a:spLocks/>
                </p:cNvSpPr>
                <p:nvPr/>
              </p:nvSpPr>
              <p:spPr bwMode="auto">
                <a:xfrm>
                  <a:off x="5031" y="3151"/>
                  <a:ext cx="3" cy="4"/>
                </a:xfrm>
                <a:custGeom>
                  <a:avLst/>
                  <a:gdLst>
                    <a:gd name="T0" fmla="*/ 0 w 14"/>
                    <a:gd name="T1" fmla="*/ 1 h 16"/>
                    <a:gd name="T2" fmla="*/ 5 w 14"/>
                    <a:gd name="T3" fmla="*/ 0 h 16"/>
                    <a:gd name="T4" fmla="*/ 10 w 14"/>
                    <a:gd name="T5" fmla="*/ 4 h 16"/>
                    <a:gd name="T6" fmla="*/ 13 w 14"/>
                    <a:gd name="T7" fmla="*/ 9 h 16"/>
                    <a:gd name="T8" fmla="*/ 14 w 14"/>
                    <a:gd name="T9" fmla="*/ 16 h 16"/>
                    <a:gd name="T10" fmla="*/ 0 w 14"/>
                    <a:gd name="T11" fmla="*/ 16 h 16"/>
                    <a:gd name="T12" fmla="*/ 0 w 14"/>
                    <a:gd name="T13" fmla="*/ 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16">
                      <a:moveTo>
                        <a:pt x="0" y="1"/>
                      </a:moveTo>
                      <a:lnTo>
                        <a:pt x="5" y="0"/>
                      </a:lnTo>
                      <a:lnTo>
                        <a:pt x="10" y="4"/>
                      </a:lnTo>
                      <a:lnTo>
                        <a:pt x="13" y="9"/>
                      </a:lnTo>
                      <a:lnTo>
                        <a:pt x="14" y="16"/>
                      </a:lnTo>
                      <a:lnTo>
                        <a:pt x="0" y="1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0" name="Freeform 358"/>
                <p:cNvSpPr>
                  <a:spLocks/>
                </p:cNvSpPr>
                <p:nvPr/>
              </p:nvSpPr>
              <p:spPr bwMode="auto">
                <a:xfrm>
                  <a:off x="4855" y="3151"/>
                  <a:ext cx="2" cy="4"/>
                </a:xfrm>
                <a:custGeom>
                  <a:avLst/>
                  <a:gdLst>
                    <a:gd name="T0" fmla="*/ 2 w 9"/>
                    <a:gd name="T1" fmla="*/ 13 h 18"/>
                    <a:gd name="T2" fmla="*/ 0 w 9"/>
                    <a:gd name="T3" fmla="*/ 5 h 18"/>
                    <a:gd name="T4" fmla="*/ 2 w 9"/>
                    <a:gd name="T5" fmla="*/ 0 h 18"/>
                    <a:gd name="T6" fmla="*/ 9 w 9"/>
                    <a:gd name="T7" fmla="*/ 0 h 18"/>
                    <a:gd name="T8" fmla="*/ 9 w 9"/>
                    <a:gd name="T9" fmla="*/ 18 h 18"/>
                    <a:gd name="T10" fmla="*/ 5 w 9"/>
                    <a:gd name="T11" fmla="*/ 17 h 18"/>
                    <a:gd name="T12" fmla="*/ 2 w 9"/>
                    <a:gd name="T13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18">
                      <a:moveTo>
                        <a:pt x="2" y="13"/>
                      </a:moveTo>
                      <a:lnTo>
                        <a:pt x="0" y="5"/>
                      </a:lnTo>
                      <a:lnTo>
                        <a:pt x="2" y="0"/>
                      </a:lnTo>
                      <a:lnTo>
                        <a:pt x="9" y="0"/>
                      </a:lnTo>
                      <a:lnTo>
                        <a:pt x="9" y="18"/>
                      </a:lnTo>
                      <a:lnTo>
                        <a:pt x="5" y="17"/>
                      </a:lnTo>
                      <a:lnTo>
                        <a:pt x="2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1" name="Freeform 359"/>
                <p:cNvSpPr>
                  <a:spLocks/>
                </p:cNvSpPr>
                <p:nvPr/>
              </p:nvSpPr>
              <p:spPr bwMode="auto">
                <a:xfrm>
                  <a:off x="4588" y="3003"/>
                  <a:ext cx="218" cy="152"/>
                </a:xfrm>
                <a:custGeom>
                  <a:avLst/>
                  <a:gdLst>
                    <a:gd name="T0" fmla="*/ 266 w 873"/>
                    <a:gd name="T1" fmla="*/ 399 h 611"/>
                    <a:gd name="T2" fmla="*/ 166 w 873"/>
                    <a:gd name="T3" fmla="*/ 372 h 611"/>
                    <a:gd name="T4" fmla="*/ 76 w 873"/>
                    <a:gd name="T5" fmla="*/ 326 h 611"/>
                    <a:gd name="T6" fmla="*/ 14 w 873"/>
                    <a:gd name="T7" fmla="*/ 252 h 611"/>
                    <a:gd name="T8" fmla="*/ 9 w 873"/>
                    <a:gd name="T9" fmla="*/ 171 h 611"/>
                    <a:gd name="T10" fmla="*/ 32 w 873"/>
                    <a:gd name="T11" fmla="*/ 110 h 611"/>
                    <a:gd name="T12" fmla="*/ 65 w 873"/>
                    <a:gd name="T13" fmla="*/ 55 h 611"/>
                    <a:gd name="T14" fmla="*/ 113 w 873"/>
                    <a:gd name="T15" fmla="*/ 15 h 611"/>
                    <a:gd name="T16" fmla="*/ 185 w 873"/>
                    <a:gd name="T17" fmla="*/ 0 h 611"/>
                    <a:gd name="T18" fmla="*/ 262 w 873"/>
                    <a:gd name="T19" fmla="*/ 14 h 611"/>
                    <a:gd name="T20" fmla="*/ 333 w 873"/>
                    <a:gd name="T21" fmla="*/ 48 h 611"/>
                    <a:gd name="T22" fmla="*/ 402 w 873"/>
                    <a:gd name="T23" fmla="*/ 89 h 611"/>
                    <a:gd name="T24" fmla="*/ 468 w 873"/>
                    <a:gd name="T25" fmla="*/ 139 h 611"/>
                    <a:gd name="T26" fmla="*/ 538 w 873"/>
                    <a:gd name="T27" fmla="*/ 187 h 611"/>
                    <a:gd name="T28" fmla="*/ 611 w 873"/>
                    <a:gd name="T29" fmla="*/ 226 h 611"/>
                    <a:gd name="T30" fmla="*/ 688 w 873"/>
                    <a:gd name="T31" fmla="*/ 259 h 611"/>
                    <a:gd name="T32" fmla="*/ 746 w 873"/>
                    <a:gd name="T33" fmla="*/ 291 h 611"/>
                    <a:gd name="T34" fmla="*/ 785 w 873"/>
                    <a:gd name="T35" fmla="*/ 328 h 611"/>
                    <a:gd name="T36" fmla="*/ 823 w 873"/>
                    <a:gd name="T37" fmla="*/ 368 h 611"/>
                    <a:gd name="T38" fmla="*/ 856 w 873"/>
                    <a:gd name="T39" fmla="*/ 409 h 611"/>
                    <a:gd name="T40" fmla="*/ 867 w 873"/>
                    <a:gd name="T41" fmla="*/ 440 h 611"/>
                    <a:gd name="T42" fmla="*/ 854 w 873"/>
                    <a:gd name="T43" fmla="*/ 450 h 611"/>
                    <a:gd name="T44" fmla="*/ 843 w 873"/>
                    <a:gd name="T45" fmla="*/ 450 h 611"/>
                    <a:gd name="T46" fmla="*/ 808 w 873"/>
                    <a:gd name="T47" fmla="*/ 431 h 611"/>
                    <a:gd name="T48" fmla="*/ 753 w 873"/>
                    <a:gd name="T49" fmla="*/ 387 h 611"/>
                    <a:gd name="T50" fmla="*/ 700 w 873"/>
                    <a:gd name="T51" fmla="*/ 340 h 611"/>
                    <a:gd name="T52" fmla="*/ 645 w 873"/>
                    <a:gd name="T53" fmla="*/ 295 h 611"/>
                    <a:gd name="T54" fmla="*/ 604 w 873"/>
                    <a:gd name="T55" fmla="*/ 270 h 611"/>
                    <a:gd name="T56" fmla="*/ 576 w 873"/>
                    <a:gd name="T57" fmla="*/ 266 h 611"/>
                    <a:gd name="T58" fmla="*/ 547 w 873"/>
                    <a:gd name="T59" fmla="*/ 263 h 611"/>
                    <a:gd name="T60" fmla="*/ 518 w 873"/>
                    <a:gd name="T61" fmla="*/ 257 h 611"/>
                    <a:gd name="T62" fmla="*/ 262 w 873"/>
                    <a:gd name="T63" fmla="*/ 73 h 611"/>
                    <a:gd name="T64" fmla="*/ 222 w 873"/>
                    <a:gd name="T65" fmla="*/ 69 h 611"/>
                    <a:gd name="T66" fmla="*/ 181 w 873"/>
                    <a:gd name="T67" fmla="*/ 71 h 611"/>
                    <a:gd name="T68" fmla="*/ 142 w 873"/>
                    <a:gd name="T69" fmla="*/ 77 h 611"/>
                    <a:gd name="T70" fmla="*/ 107 w 873"/>
                    <a:gd name="T71" fmla="*/ 87 h 611"/>
                    <a:gd name="T72" fmla="*/ 87 w 873"/>
                    <a:gd name="T73" fmla="*/ 115 h 611"/>
                    <a:gd name="T74" fmla="*/ 75 w 873"/>
                    <a:gd name="T75" fmla="*/ 147 h 611"/>
                    <a:gd name="T76" fmla="*/ 73 w 873"/>
                    <a:gd name="T77" fmla="*/ 181 h 611"/>
                    <a:gd name="T78" fmla="*/ 86 w 873"/>
                    <a:gd name="T79" fmla="*/ 215 h 611"/>
                    <a:gd name="T80" fmla="*/ 167 w 873"/>
                    <a:gd name="T81" fmla="*/ 309 h 611"/>
                    <a:gd name="T82" fmla="*/ 275 w 873"/>
                    <a:gd name="T83" fmla="*/ 354 h 611"/>
                    <a:gd name="T84" fmla="*/ 390 w 873"/>
                    <a:gd name="T85" fmla="*/ 385 h 611"/>
                    <a:gd name="T86" fmla="*/ 497 w 873"/>
                    <a:gd name="T87" fmla="*/ 441 h 611"/>
                    <a:gd name="T88" fmla="*/ 559 w 873"/>
                    <a:gd name="T89" fmla="*/ 482 h 611"/>
                    <a:gd name="T90" fmla="*/ 624 w 873"/>
                    <a:gd name="T91" fmla="*/ 518 h 611"/>
                    <a:gd name="T92" fmla="*/ 691 w 873"/>
                    <a:gd name="T93" fmla="*/ 550 h 611"/>
                    <a:gd name="T94" fmla="*/ 758 w 873"/>
                    <a:gd name="T95" fmla="*/ 583 h 611"/>
                    <a:gd name="T96" fmla="*/ 759 w 873"/>
                    <a:gd name="T97" fmla="*/ 598 h 611"/>
                    <a:gd name="T98" fmla="*/ 752 w 873"/>
                    <a:gd name="T99" fmla="*/ 611 h 611"/>
                    <a:gd name="T100" fmla="*/ 634 w 873"/>
                    <a:gd name="T101" fmla="*/ 581 h 611"/>
                    <a:gd name="T102" fmla="*/ 525 w 873"/>
                    <a:gd name="T103" fmla="*/ 531 h 611"/>
                    <a:gd name="T104" fmla="*/ 419 w 873"/>
                    <a:gd name="T105" fmla="*/ 469 h 611"/>
                    <a:gd name="T106" fmla="*/ 314 w 873"/>
                    <a:gd name="T107" fmla="*/ 410 h 6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73" h="611">
                      <a:moveTo>
                        <a:pt x="314" y="410"/>
                      </a:moveTo>
                      <a:lnTo>
                        <a:pt x="266" y="399"/>
                      </a:lnTo>
                      <a:lnTo>
                        <a:pt x="216" y="387"/>
                      </a:lnTo>
                      <a:lnTo>
                        <a:pt x="166" y="372"/>
                      </a:lnTo>
                      <a:lnTo>
                        <a:pt x="119" y="352"/>
                      </a:lnTo>
                      <a:lnTo>
                        <a:pt x="76" y="326"/>
                      </a:lnTo>
                      <a:lnTo>
                        <a:pt x="40" y="294"/>
                      </a:lnTo>
                      <a:lnTo>
                        <a:pt x="14" y="252"/>
                      </a:lnTo>
                      <a:lnTo>
                        <a:pt x="0" y="200"/>
                      </a:lnTo>
                      <a:lnTo>
                        <a:pt x="9" y="171"/>
                      </a:lnTo>
                      <a:lnTo>
                        <a:pt x="21" y="141"/>
                      </a:lnTo>
                      <a:lnTo>
                        <a:pt x="32" y="110"/>
                      </a:lnTo>
                      <a:lnTo>
                        <a:pt x="47" y="82"/>
                      </a:lnTo>
                      <a:lnTo>
                        <a:pt x="65" y="55"/>
                      </a:lnTo>
                      <a:lnTo>
                        <a:pt x="86" y="33"/>
                      </a:lnTo>
                      <a:lnTo>
                        <a:pt x="113" y="15"/>
                      </a:lnTo>
                      <a:lnTo>
                        <a:pt x="145" y="4"/>
                      </a:lnTo>
                      <a:lnTo>
                        <a:pt x="185" y="0"/>
                      </a:lnTo>
                      <a:lnTo>
                        <a:pt x="225" y="4"/>
                      </a:lnTo>
                      <a:lnTo>
                        <a:pt x="262" y="14"/>
                      </a:lnTo>
                      <a:lnTo>
                        <a:pt x="299" y="30"/>
                      </a:lnTo>
                      <a:lnTo>
                        <a:pt x="333" y="48"/>
                      </a:lnTo>
                      <a:lnTo>
                        <a:pt x="368" y="69"/>
                      </a:lnTo>
                      <a:lnTo>
                        <a:pt x="402" y="89"/>
                      </a:lnTo>
                      <a:lnTo>
                        <a:pt x="437" y="110"/>
                      </a:lnTo>
                      <a:lnTo>
                        <a:pt x="468" y="139"/>
                      </a:lnTo>
                      <a:lnTo>
                        <a:pt x="503" y="164"/>
                      </a:lnTo>
                      <a:lnTo>
                        <a:pt x="538" y="187"/>
                      </a:lnTo>
                      <a:lnTo>
                        <a:pt x="574" y="208"/>
                      </a:lnTo>
                      <a:lnTo>
                        <a:pt x="611" y="226"/>
                      </a:lnTo>
                      <a:lnTo>
                        <a:pt x="649" y="243"/>
                      </a:lnTo>
                      <a:lnTo>
                        <a:pt x="688" y="259"/>
                      </a:lnTo>
                      <a:lnTo>
                        <a:pt x="728" y="276"/>
                      </a:lnTo>
                      <a:lnTo>
                        <a:pt x="746" y="291"/>
                      </a:lnTo>
                      <a:lnTo>
                        <a:pt x="766" y="309"/>
                      </a:lnTo>
                      <a:lnTo>
                        <a:pt x="785" y="328"/>
                      </a:lnTo>
                      <a:lnTo>
                        <a:pt x="805" y="348"/>
                      </a:lnTo>
                      <a:lnTo>
                        <a:pt x="823" y="368"/>
                      </a:lnTo>
                      <a:lnTo>
                        <a:pt x="840" y="389"/>
                      </a:lnTo>
                      <a:lnTo>
                        <a:pt x="856" y="409"/>
                      </a:lnTo>
                      <a:lnTo>
                        <a:pt x="873" y="431"/>
                      </a:lnTo>
                      <a:lnTo>
                        <a:pt x="867" y="440"/>
                      </a:lnTo>
                      <a:lnTo>
                        <a:pt x="859" y="448"/>
                      </a:lnTo>
                      <a:lnTo>
                        <a:pt x="854" y="450"/>
                      </a:lnTo>
                      <a:lnTo>
                        <a:pt x="849" y="451"/>
                      </a:lnTo>
                      <a:lnTo>
                        <a:pt x="843" y="450"/>
                      </a:lnTo>
                      <a:lnTo>
                        <a:pt x="838" y="448"/>
                      </a:lnTo>
                      <a:lnTo>
                        <a:pt x="808" y="431"/>
                      </a:lnTo>
                      <a:lnTo>
                        <a:pt x="781" y="410"/>
                      </a:lnTo>
                      <a:lnTo>
                        <a:pt x="753" y="387"/>
                      </a:lnTo>
                      <a:lnTo>
                        <a:pt x="728" y="365"/>
                      </a:lnTo>
                      <a:lnTo>
                        <a:pt x="700" y="340"/>
                      </a:lnTo>
                      <a:lnTo>
                        <a:pt x="673" y="317"/>
                      </a:lnTo>
                      <a:lnTo>
                        <a:pt x="645" y="295"/>
                      </a:lnTo>
                      <a:lnTo>
                        <a:pt x="617" y="276"/>
                      </a:lnTo>
                      <a:lnTo>
                        <a:pt x="604" y="270"/>
                      </a:lnTo>
                      <a:lnTo>
                        <a:pt x="591" y="268"/>
                      </a:lnTo>
                      <a:lnTo>
                        <a:pt x="576" y="266"/>
                      </a:lnTo>
                      <a:lnTo>
                        <a:pt x="562" y="266"/>
                      </a:lnTo>
                      <a:lnTo>
                        <a:pt x="547" y="263"/>
                      </a:lnTo>
                      <a:lnTo>
                        <a:pt x="532" y="261"/>
                      </a:lnTo>
                      <a:lnTo>
                        <a:pt x="518" y="257"/>
                      </a:lnTo>
                      <a:lnTo>
                        <a:pt x="507" y="252"/>
                      </a:lnTo>
                      <a:lnTo>
                        <a:pt x="262" y="73"/>
                      </a:lnTo>
                      <a:lnTo>
                        <a:pt x="241" y="69"/>
                      </a:lnTo>
                      <a:lnTo>
                        <a:pt x="222" y="69"/>
                      </a:lnTo>
                      <a:lnTo>
                        <a:pt x="202" y="68"/>
                      </a:lnTo>
                      <a:lnTo>
                        <a:pt x="181" y="71"/>
                      </a:lnTo>
                      <a:lnTo>
                        <a:pt x="161" y="73"/>
                      </a:lnTo>
                      <a:lnTo>
                        <a:pt x="142" y="77"/>
                      </a:lnTo>
                      <a:lnTo>
                        <a:pt x="123" y="81"/>
                      </a:lnTo>
                      <a:lnTo>
                        <a:pt x="107" y="87"/>
                      </a:lnTo>
                      <a:lnTo>
                        <a:pt x="95" y="100"/>
                      </a:lnTo>
                      <a:lnTo>
                        <a:pt x="87" y="115"/>
                      </a:lnTo>
                      <a:lnTo>
                        <a:pt x="79" y="131"/>
                      </a:lnTo>
                      <a:lnTo>
                        <a:pt x="75" y="147"/>
                      </a:lnTo>
                      <a:lnTo>
                        <a:pt x="72" y="163"/>
                      </a:lnTo>
                      <a:lnTo>
                        <a:pt x="73" y="181"/>
                      </a:lnTo>
                      <a:lnTo>
                        <a:pt x="77" y="197"/>
                      </a:lnTo>
                      <a:lnTo>
                        <a:pt x="86" y="215"/>
                      </a:lnTo>
                      <a:lnTo>
                        <a:pt x="122" y="270"/>
                      </a:lnTo>
                      <a:lnTo>
                        <a:pt x="167" y="309"/>
                      </a:lnTo>
                      <a:lnTo>
                        <a:pt x="218" y="336"/>
                      </a:lnTo>
                      <a:lnTo>
                        <a:pt x="275" y="354"/>
                      </a:lnTo>
                      <a:lnTo>
                        <a:pt x="332" y="369"/>
                      </a:lnTo>
                      <a:lnTo>
                        <a:pt x="390" y="385"/>
                      </a:lnTo>
                      <a:lnTo>
                        <a:pt x="446" y="407"/>
                      </a:lnTo>
                      <a:lnTo>
                        <a:pt x="497" y="441"/>
                      </a:lnTo>
                      <a:lnTo>
                        <a:pt x="527" y="462"/>
                      </a:lnTo>
                      <a:lnTo>
                        <a:pt x="559" y="482"/>
                      </a:lnTo>
                      <a:lnTo>
                        <a:pt x="591" y="499"/>
                      </a:lnTo>
                      <a:lnTo>
                        <a:pt x="624" y="518"/>
                      </a:lnTo>
                      <a:lnTo>
                        <a:pt x="657" y="534"/>
                      </a:lnTo>
                      <a:lnTo>
                        <a:pt x="691" y="550"/>
                      </a:lnTo>
                      <a:lnTo>
                        <a:pt x="724" y="567"/>
                      </a:lnTo>
                      <a:lnTo>
                        <a:pt x="758" y="583"/>
                      </a:lnTo>
                      <a:lnTo>
                        <a:pt x="760" y="590"/>
                      </a:lnTo>
                      <a:lnTo>
                        <a:pt x="759" y="598"/>
                      </a:lnTo>
                      <a:lnTo>
                        <a:pt x="756" y="605"/>
                      </a:lnTo>
                      <a:lnTo>
                        <a:pt x="752" y="611"/>
                      </a:lnTo>
                      <a:lnTo>
                        <a:pt x="691" y="598"/>
                      </a:lnTo>
                      <a:lnTo>
                        <a:pt x="634" y="581"/>
                      </a:lnTo>
                      <a:lnTo>
                        <a:pt x="577" y="557"/>
                      </a:lnTo>
                      <a:lnTo>
                        <a:pt x="525" y="531"/>
                      </a:lnTo>
                      <a:lnTo>
                        <a:pt x="472" y="500"/>
                      </a:lnTo>
                      <a:lnTo>
                        <a:pt x="419" y="469"/>
                      </a:lnTo>
                      <a:lnTo>
                        <a:pt x="366" y="438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2" name="Freeform 360"/>
                <p:cNvSpPr>
                  <a:spLocks/>
                </p:cNvSpPr>
                <p:nvPr/>
              </p:nvSpPr>
              <p:spPr bwMode="auto">
                <a:xfrm>
                  <a:off x="5138" y="3149"/>
                  <a:ext cx="6" cy="5"/>
                </a:xfrm>
                <a:custGeom>
                  <a:avLst/>
                  <a:gdLst>
                    <a:gd name="T0" fmla="*/ 1 w 26"/>
                    <a:gd name="T1" fmla="*/ 10 h 18"/>
                    <a:gd name="T2" fmla="*/ 1 w 26"/>
                    <a:gd name="T3" fmla="*/ 4 h 18"/>
                    <a:gd name="T4" fmla="*/ 7 w 26"/>
                    <a:gd name="T5" fmla="*/ 0 h 18"/>
                    <a:gd name="T6" fmla="*/ 14 w 26"/>
                    <a:gd name="T7" fmla="*/ 1 h 18"/>
                    <a:gd name="T8" fmla="*/ 20 w 26"/>
                    <a:gd name="T9" fmla="*/ 4 h 18"/>
                    <a:gd name="T10" fmla="*/ 26 w 26"/>
                    <a:gd name="T11" fmla="*/ 7 h 18"/>
                    <a:gd name="T12" fmla="*/ 21 w 26"/>
                    <a:gd name="T13" fmla="*/ 14 h 18"/>
                    <a:gd name="T14" fmla="*/ 12 w 26"/>
                    <a:gd name="T15" fmla="*/ 18 h 18"/>
                    <a:gd name="T16" fmla="*/ 7 w 26"/>
                    <a:gd name="T17" fmla="*/ 18 h 18"/>
                    <a:gd name="T18" fmla="*/ 4 w 26"/>
                    <a:gd name="T19" fmla="*/ 17 h 18"/>
                    <a:gd name="T20" fmla="*/ 0 w 26"/>
                    <a:gd name="T21" fmla="*/ 14 h 18"/>
                    <a:gd name="T22" fmla="*/ 1 w 26"/>
                    <a:gd name="T23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6" h="18">
                      <a:moveTo>
                        <a:pt x="1" y="10"/>
                      </a:moveTo>
                      <a:lnTo>
                        <a:pt x="1" y="4"/>
                      </a:lnTo>
                      <a:lnTo>
                        <a:pt x="7" y="0"/>
                      </a:lnTo>
                      <a:lnTo>
                        <a:pt x="14" y="1"/>
                      </a:lnTo>
                      <a:lnTo>
                        <a:pt x="20" y="4"/>
                      </a:lnTo>
                      <a:lnTo>
                        <a:pt x="26" y="7"/>
                      </a:lnTo>
                      <a:lnTo>
                        <a:pt x="21" y="14"/>
                      </a:lnTo>
                      <a:lnTo>
                        <a:pt x="12" y="18"/>
                      </a:lnTo>
                      <a:lnTo>
                        <a:pt x="7" y="18"/>
                      </a:lnTo>
                      <a:lnTo>
                        <a:pt x="4" y="17"/>
                      </a:lnTo>
                      <a:lnTo>
                        <a:pt x="0" y="14"/>
                      </a:lnTo>
                      <a:lnTo>
                        <a:pt x="1" y="10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3" name="Freeform 361"/>
                <p:cNvSpPr>
                  <a:spLocks/>
                </p:cNvSpPr>
                <p:nvPr/>
              </p:nvSpPr>
              <p:spPr bwMode="auto">
                <a:xfrm>
                  <a:off x="5042" y="3150"/>
                  <a:ext cx="5" cy="4"/>
                </a:xfrm>
                <a:custGeom>
                  <a:avLst/>
                  <a:gdLst>
                    <a:gd name="T0" fmla="*/ 0 w 22"/>
                    <a:gd name="T1" fmla="*/ 16 h 16"/>
                    <a:gd name="T2" fmla="*/ 2 w 22"/>
                    <a:gd name="T3" fmla="*/ 8 h 16"/>
                    <a:gd name="T4" fmla="*/ 8 w 22"/>
                    <a:gd name="T5" fmla="*/ 4 h 16"/>
                    <a:gd name="T6" fmla="*/ 15 w 22"/>
                    <a:gd name="T7" fmla="*/ 1 h 16"/>
                    <a:gd name="T8" fmla="*/ 22 w 22"/>
                    <a:gd name="T9" fmla="*/ 0 h 16"/>
                    <a:gd name="T10" fmla="*/ 21 w 22"/>
                    <a:gd name="T11" fmla="*/ 6 h 16"/>
                    <a:gd name="T12" fmla="*/ 16 w 22"/>
                    <a:gd name="T13" fmla="*/ 10 h 16"/>
                    <a:gd name="T14" fmla="*/ 8 w 22"/>
                    <a:gd name="T15" fmla="*/ 13 h 16"/>
                    <a:gd name="T16" fmla="*/ 0 w 22"/>
                    <a:gd name="T17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16">
                      <a:moveTo>
                        <a:pt x="0" y="16"/>
                      </a:moveTo>
                      <a:lnTo>
                        <a:pt x="2" y="8"/>
                      </a:lnTo>
                      <a:lnTo>
                        <a:pt x="8" y="4"/>
                      </a:lnTo>
                      <a:lnTo>
                        <a:pt x="15" y="1"/>
                      </a:lnTo>
                      <a:lnTo>
                        <a:pt x="22" y="0"/>
                      </a:lnTo>
                      <a:lnTo>
                        <a:pt x="21" y="6"/>
                      </a:lnTo>
                      <a:lnTo>
                        <a:pt x="16" y="10"/>
                      </a:lnTo>
                      <a:lnTo>
                        <a:pt x="8" y="13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4" name="Freeform 362"/>
                <p:cNvSpPr>
                  <a:spLocks/>
                </p:cNvSpPr>
                <p:nvPr/>
              </p:nvSpPr>
              <p:spPr bwMode="auto">
                <a:xfrm>
                  <a:off x="4597" y="3146"/>
                  <a:ext cx="3" cy="8"/>
                </a:xfrm>
                <a:custGeom>
                  <a:avLst/>
                  <a:gdLst>
                    <a:gd name="T0" fmla="*/ 0 w 13"/>
                    <a:gd name="T1" fmla="*/ 0 h 30"/>
                    <a:gd name="T2" fmla="*/ 10 w 13"/>
                    <a:gd name="T3" fmla="*/ 0 h 30"/>
                    <a:gd name="T4" fmla="*/ 13 w 13"/>
                    <a:gd name="T5" fmla="*/ 8 h 30"/>
                    <a:gd name="T6" fmla="*/ 12 w 13"/>
                    <a:gd name="T7" fmla="*/ 16 h 30"/>
                    <a:gd name="T8" fmla="*/ 8 w 13"/>
                    <a:gd name="T9" fmla="*/ 24 h 30"/>
                    <a:gd name="T10" fmla="*/ 7 w 13"/>
                    <a:gd name="T11" fmla="*/ 30 h 30"/>
                    <a:gd name="T12" fmla="*/ 0 w 13"/>
                    <a:gd name="T13" fmla="*/ 30 h 30"/>
                    <a:gd name="T14" fmla="*/ 0 w 13"/>
                    <a:gd name="T15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30">
                      <a:moveTo>
                        <a:pt x="0" y="0"/>
                      </a:moveTo>
                      <a:lnTo>
                        <a:pt x="10" y="0"/>
                      </a:lnTo>
                      <a:lnTo>
                        <a:pt x="13" y="8"/>
                      </a:lnTo>
                      <a:lnTo>
                        <a:pt x="12" y="16"/>
                      </a:lnTo>
                      <a:lnTo>
                        <a:pt x="8" y="24"/>
                      </a:lnTo>
                      <a:lnTo>
                        <a:pt x="7" y="30"/>
                      </a:lnTo>
                      <a:lnTo>
                        <a:pt x="0" y="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5" name="Freeform 363"/>
                <p:cNvSpPr>
                  <a:spLocks/>
                </p:cNvSpPr>
                <p:nvPr/>
              </p:nvSpPr>
              <p:spPr bwMode="auto">
                <a:xfrm>
                  <a:off x="4878" y="3149"/>
                  <a:ext cx="3" cy="4"/>
                </a:xfrm>
                <a:custGeom>
                  <a:avLst/>
                  <a:gdLst>
                    <a:gd name="T0" fmla="*/ 0 w 14"/>
                    <a:gd name="T1" fmla="*/ 10 h 14"/>
                    <a:gd name="T2" fmla="*/ 0 w 14"/>
                    <a:gd name="T3" fmla="*/ 5 h 14"/>
                    <a:gd name="T4" fmla="*/ 7 w 14"/>
                    <a:gd name="T5" fmla="*/ 0 h 14"/>
                    <a:gd name="T6" fmla="*/ 14 w 14"/>
                    <a:gd name="T7" fmla="*/ 0 h 14"/>
                    <a:gd name="T8" fmla="*/ 14 w 14"/>
                    <a:gd name="T9" fmla="*/ 14 h 14"/>
                    <a:gd name="T10" fmla="*/ 7 w 14"/>
                    <a:gd name="T11" fmla="*/ 14 h 14"/>
                    <a:gd name="T12" fmla="*/ 0 w 14"/>
                    <a:gd name="T13" fmla="*/ 1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14">
                      <a:moveTo>
                        <a:pt x="0" y="10"/>
                      </a:moveTo>
                      <a:lnTo>
                        <a:pt x="0" y="5"/>
                      </a:lnTo>
                      <a:lnTo>
                        <a:pt x="7" y="0"/>
                      </a:lnTo>
                      <a:lnTo>
                        <a:pt x="14" y="0"/>
                      </a:lnTo>
                      <a:lnTo>
                        <a:pt x="14" y="14"/>
                      </a:lnTo>
                      <a:lnTo>
                        <a:pt x="7" y="14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FF8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6" name="Freeform 364"/>
                <p:cNvSpPr>
                  <a:spLocks/>
                </p:cNvSpPr>
                <p:nvPr/>
              </p:nvSpPr>
              <p:spPr bwMode="auto">
                <a:xfrm>
                  <a:off x="5074" y="3147"/>
                  <a:ext cx="4" cy="4"/>
                </a:xfrm>
                <a:custGeom>
                  <a:avLst/>
                  <a:gdLst>
                    <a:gd name="T0" fmla="*/ 0 w 18"/>
                    <a:gd name="T1" fmla="*/ 7 h 16"/>
                    <a:gd name="T2" fmla="*/ 2 w 18"/>
                    <a:gd name="T3" fmla="*/ 3 h 16"/>
                    <a:gd name="T4" fmla="*/ 7 w 18"/>
                    <a:gd name="T5" fmla="*/ 0 h 16"/>
                    <a:gd name="T6" fmla="*/ 17 w 18"/>
                    <a:gd name="T7" fmla="*/ 0 h 16"/>
                    <a:gd name="T8" fmla="*/ 18 w 18"/>
                    <a:gd name="T9" fmla="*/ 8 h 16"/>
                    <a:gd name="T10" fmla="*/ 13 w 18"/>
                    <a:gd name="T11" fmla="*/ 15 h 16"/>
                    <a:gd name="T12" fmla="*/ 8 w 18"/>
                    <a:gd name="T13" fmla="*/ 16 h 16"/>
                    <a:gd name="T14" fmla="*/ 5 w 18"/>
                    <a:gd name="T15" fmla="*/ 15 h 16"/>
                    <a:gd name="T16" fmla="*/ 2 w 18"/>
                    <a:gd name="T17" fmla="*/ 12 h 16"/>
                    <a:gd name="T18" fmla="*/ 0 w 18"/>
                    <a:gd name="T19" fmla="*/ 7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16">
                      <a:moveTo>
                        <a:pt x="0" y="7"/>
                      </a:moveTo>
                      <a:lnTo>
                        <a:pt x="2" y="3"/>
                      </a:lnTo>
                      <a:lnTo>
                        <a:pt x="7" y="0"/>
                      </a:lnTo>
                      <a:lnTo>
                        <a:pt x="17" y="0"/>
                      </a:lnTo>
                      <a:lnTo>
                        <a:pt x="18" y="8"/>
                      </a:lnTo>
                      <a:lnTo>
                        <a:pt x="13" y="15"/>
                      </a:lnTo>
                      <a:lnTo>
                        <a:pt x="8" y="16"/>
                      </a:lnTo>
                      <a:lnTo>
                        <a:pt x="5" y="15"/>
                      </a:lnTo>
                      <a:lnTo>
                        <a:pt x="2" y="12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7" name="Freeform 365"/>
                <p:cNvSpPr>
                  <a:spLocks/>
                </p:cNvSpPr>
                <p:nvPr/>
              </p:nvSpPr>
              <p:spPr bwMode="auto">
                <a:xfrm>
                  <a:off x="5018" y="3146"/>
                  <a:ext cx="4" cy="5"/>
                </a:xfrm>
                <a:custGeom>
                  <a:avLst/>
                  <a:gdLst>
                    <a:gd name="T0" fmla="*/ 0 w 18"/>
                    <a:gd name="T1" fmla="*/ 10 h 17"/>
                    <a:gd name="T2" fmla="*/ 0 w 18"/>
                    <a:gd name="T3" fmla="*/ 0 h 17"/>
                    <a:gd name="T4" fmla="*/ 10 w 18"/>
                    <a:gd name="T5" fmla="*/ 2 h 17"/>
                    <a:gd name="T6" fmla="*/ 18 w 18"/>
                    <a:gd name="T7" fmla="*/ 7 h 17"/>
                    <a:gd name="T8" fmla="*/ 15 w 18"/>
                    <a:gd name="T9" fmla="*/ 13 h 17"/>
                    <a:gd name="T10" fmla="*/ 9 w 18"/>
                    <a:gd name="T11" fmla="*/ 17 h 17"/>
                    <a:gd name="T12" fmla="*/ 2 w 18"/>
                    <a:gd name="T13" fmla="*/ 16 h 17"/>
                    <a:gd name="T14" fmla="*/ 0 w 18"/>
                    <a:gd name="T15" fmla="*/ 1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7">
                      <a:moveTo>
                        <a:pt x="0" y="10"/>
                      </a:moveTo>
                      <a:lnTo>
                        <a:pt x="0" y="0"/>
                      </a:lnTo>
                      <a:lnTo>
                        <a:pt x="10" y="2"/>
                      </a:lnTo>
                      <a:lnTo>
                        <a:pt x="18" y="7"/>
                      </a:lnTo>
                      <a:lnTo>
                        <a:pt x="15" y="13"/>
                      </a:lnTo>
                      <a:lnTo>
                        <a:pt x="9" y="17"/>
                      </a:lnTo>
                      <a:lnTo>
                        <a:pt x="2" y="16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8" name="Freeform 366"/>
                <p:cNvSpPr>
                  <a:spLocks/>
                </p:cNvSpPr>
                <p:nvPr/>
              </p:nvSpPr>
              <p:spPr bwMode="auto">
                <a:xfrm>
                  <a:off x="4641" y="3145"/>
                  <a:ext cx="5" cy="2"/>
                </a:xfrm>
                <a:custGeom>
                  <a:avLst/>
                  <a:gdLst>
                    <a:gd name="T0" fmla="*/ 0 w 20"/>
                    <a:gd name="T1" fmla="*/ 0 h 10"/>
                    <a:gd name="T2" fmla="*/ 6 w 20"/>
                    <a:gd name="T3" fmla="*/ 2 h 10"/>
                    <a:gd name="T4" fmla="*/ 14 w 20"/>
                    <a:gd name="T5" fmla="*/ 4 h 10"/>
                    <a:gd name="T6" fmla="*/ 19 w 20"/>
                    <a:gd name="T7" fmla="*/ 6 h 10"/>
                    <a:gd name="T8" fmla="*/ 20 w 20"/>
                    <a:gd name="T9" fmla="*/ 10 h 10"/>
                    <a:gd name="T10" fmla="*/ 0 w 20"/>
                    <a:gd name="T11" fmla="*/ 7 h 10"/>
                    <a:gd name="T12" fmla="*/ 0 w 20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" h="10">
                      <a:moveTo>
                        <a:pt x="0" y="0"/>
                      </a:moveTo>
                      <a:lnTo>
                        <a:pt x="6" y="2"/>
                      </a:lnTo>
                      <a:lnTo>
                        <a:pt x="14" y="4"/>
                      </a:lnTo>
                      <a:lnTo>
                        <a:pt x="19" y="6"/>
                      </a:lnTo>
                      <a:lnTo>
                        <a:pt x="20" y="10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9" name="Freeform 367"/>
                <p:cNvSpPr>
                  <a:spLocks/>
                </p:cNvSpPr>
                <p:nvPr/>
              </p:nvSpPr>
              <p:spPr bwMode="auto">
                <a:xfrm>
                  <a:off x="5041" y="3143"/>
                  <a:ext cx="4" cy="3"/>
                </a:xfrm>
                <a:custGeom>
                  <a:avLst/>
                  <a:gdLst>
                    <a:gd name="T0" fmla="*/ 1 w 19"/>
                    <a:gd name="T1" fmla="*/ 13 h 13"/>
                    <a:gd name="T2" fmla="*/ 0 w 19"/>
                    <a:gd name="T3" fmla="*/ 6 h 13"/>
                    <a:gd name="T4" fmla="*/ 4 w 19"/>
                    <a:gd name="T5" fmla="*/ 0 h 13"/>
                    <a:gd name="T6" fmla="*/ 12 w 19"/>
                    <a:gd name="T7" fmla="*/ 1 h 13"/>
                    <a:gd name="T8" fmla="*/ 19 w 19"/>
                    <a:gd name="T9" fmla="*/ 6 h 13"/>
                    <a:gd name="T10" fmla="*/ 12 w 19"/>
                    <a:gd name="T11" fmla="*/ 12 h 13"/>
                    <a:gd name="T12" fmla="*/ 1 w 19"/>
                    <a:gd name="T13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" h="13">
                      <a:moveTo>
                        <a:pt x="1" y="13"/>
                      </a:moveTo>
                      <a:lnTo>
                        <a:pt x="0" y="6"/>
                      </a:lnTo>
                      <a:lnTo>
                        <a:pt x="4" y="0"/>
                      </a:lnTo>
                      <a:lnTo>
                        <a:pt x="12" y="1"/>
                      </a:lnTo>
                      <a:lnTo>
                        <a:pt x="19" y="6"/>
                      </a:lnTo>
                      <a:lnTo>
                        <a:pt x="12" y="12"/>
                      </a:lnTo>
                      <a:lnTo>
                        <a:pt x="1" y="13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0" name="Freeform 368"/>
                <p:cNvSpPr>
                  <a:spLocks/>
                </p:cNvSpPr>
                <p:nvPr/>
              </p:nvSpPr>
              <p:spPr bwMode="auto">
                <a:xfrm>
                  <a:off x="5142" y="3143"/>
                  <a:ext cx="4" cy="3"/>
                </a:xfrm>
                <a:custGeom>
                  <a:avLst/>
                  <a:gdLst>
                    <a:gd name="T0" fmla="*/ 7 w 14"/>
                    <a:gd name="T1" fmla="*/ 0 h 13"/>
                    <a:gd name="T2" fmla="*/ 14 w 14"/>
                    <a:gd name="T3" fmla="*/ 13 h 13"/>
                    <a:gd name="T4" fmla="*/ 0 w 14"/>
                    <a:gd name="T5" fmla="*/ 6 h 13"/>
                    <a:gd name="T6" fmla="*/ 7 w 14"/>
                    <a:gd name="T7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" h="13">
                      <a:moveTo>
                        <a:pt x="7" y="0"/>
                      </a:moveTo>
                      <a:lnTo>
                        <a:pt x="14" y="13"/>
                      </a:lnTo>
                      <a:lnTo>
                        <a:pt x="0" y="6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" name="Freeform 369"/>
                <p:cNvSpPr>
                  <a:spLocks/>
                </p:cNvSpPr>
                <p:nvPr/>
              </p:nvSpPr>
              <p:spPr bwMode="auto">
                <a:xfrm>
                  <a:off x="4868" y="3140"/>
                  <a:ext cx="7" cy="6"/>
                </a:xfrm>
                <a:custGeom>
                  <a:avLst/>
                  <a:gdLst>
                    <a:gd name="T0" fmla="*/ 0 w 27"/>
                    <a:gd name="T1" fmla="*/ 13 h 26"/>
                    <a:gd name="T2" fmla="*/ 5 w 27"/>
                    <a:gd name="T3" fmla="*/ 8 h 26"/>
                    <a:gd name="T4" fmla="*/ 10 w 27"/>
                    <a:gd name="T5" fmla="*/ 3 h 26"/>
                    <a:gd name="T6" fmla="*/ 13 w 27"/>
                    <a:gd name="T7" fmla="*/ 0 h 26"/>
                    <a:gd name="T8" fmla="*/ 16 w 27"/>
                    <a:gd name="T9" fmla="*/ 1 h 26"/>
                    <a:gd name="T10" fmla="*/ 20 w 27"/>
                    <a:gd name="T11" fmla="*/ 2 h 26"/>
                    <a:gd name="T12" fmla="*/ 24 w 27"/>
                    <a:gd name="T13" fmla="*/ 8 h 26"/>
                    <a:gd name="T14" fmla="*/ 27 w 27"/>
                    <a:gd name="T15" fmla="*/ 16 h 26"/>
                    <a:gd name="T16" fmla="*/ 27 w 27"/>
                    <a:gd name="T17" fmla="*/ 26 h 26"/>
                    <a:gd name="T18" fmla="*/ 19 w 27"/>
                    <a:gd name="T19" fmla="*/ 25 h 26"/>
                    <a:gd name="T20" fmla="*/ 12 w 27"/>
                    <a:gd name="T21" fmla="*/ 24 h 26"/>
                    <a:gd name="T22" fmla="*/ 5 w 27"/>
                    <a:gd name="T23" fmla="*/ 20 h 26"/>
                    <a:gd name="T24" fmla="*/ 0 w 27"/>
                    <a:gd name="T25" fmla="*/ 1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26">
                      <a:moveTo>
                        <a:pt x="0" y="13"/>
                      </a:moveTo>
                      <a:lnTo>
                        <a:pt x="5" y="8"/>
                      </a:lnTo>
                      <a:lnTo>
                        <a:pt x="10" y="3"/>
                      </a:lnTo>
                      <a:lnTo>
                        <a:pt x="13" y="0"/>
                      </a:lnTo>
                      <a:lnTo>
                        <a:pt x="16" y="1"/>
                      </a:lnTo>
                      <a:lnTo>
                        <a:pt x="20" y="2"/>
                      </a:lnTo>
                      <a:lnTo>
                        <a:pt x="24" y="8"/>
                      </a:lnTo>
                      <a:lnTo>
                        <a:pt x="27" y="16"/>
                      </a:lnTo>
                      <a:lnTo>
                        <a:pt x="27" y="26"/>
                      </a:lnTo>
                      <a:lnTo>
                        <a:pt x="19" y="25"/>
                      </a:lnTo>
                      <a:lnTo>
                        <a:pt x="12" y="24"/>
                      </a:lnTo>
                      <a:lnTo>
                        <a:pt x="5" y="2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FF8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" name="Freeform 370"/>
                <p:cNvSpPr>
                  <a:spLocks/>
                </p:cNvSpPr>
                <p:nvPr/>
              </p:nvSpPr>
              <p:spPr bwMode="auto">
                <a:xfrm>
                  <a:off x="4626" y="3141"/>
                  <a:ext cx="7" cy="5"/>
                </a:xfrm>
                <a:custGeom>
                  <a:avLst/>
                  <a:gdLst>
                    <a:gd name="T0" fmla="*/ 0 w 27"/>
                    <a:gd name="T1" fmla="*/ 8 h 21"/>
                    <a:gd name="T2" fmla="*/ 0 w 27"/>
                    <a:gd name="T3" fmla="*/ 0 h 21"/>
                    <a:gd name="T4" fmla="*/ 27 w 27"/>
                    <a:gd name="T5" fmla="*/ 3 h 21"/>
                    <a:gd name="T6" fmla="*/ 23 w 27"/>
                    <a:gd name="T7" fmla="*/ 21 h 21"/>
                    <a:gd name="T8" fmla="*/ 16 w 27"/>
                    <a:gd name="T9" fmla="*/ 16 h 21"/>
                    <a:gd name="T10" fmla="*/ 9 w 27"/>
                    <a:gd name="T11" fmla="*/ 15 h 21"/>
                    <a:gd name="T12" fmla="*/ 2 w 27"/>
                    <a:gd name="T13" fmla="*/ 13 h 21"/>
                    <a:gd name="T14" fmla="*/ 0 w 27"/>
                    <a:gd name="T15" fmla="*/ 8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" h="21">
                      <a:moveTo>
                        <a:pt x="0" y="8"/>
                      </a:moveTo>
                      <a:lnTo>
                        <a:pt x="0" y="0"/>
                      </a:lnTo>
                      <a:lnTo>
                        <a:pt x="27" y="3"/>
                      </a:lnTo>
                      <a:lnTo>
                        <a:pt x="23" y="21"/>
                      </a:lnTo>
                      <a:lnTo>
                        <a:pt x="16" y="16"/>
                      </a:lnTo>
                      <a:lnTo>
                        <a:pt x="9" y="15"/>
                      </a:lnTo>
                      <a:lnTo>
                        <a:pt x="2" y="13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" name="Freeform 371"/>
                <p:cNvSpPr>
                  <a:spLocks/>
                </p:cNvSpPr>
                <p:nvPr/>
              </p:nvSpPr>
              <p:spPr bwMode="auto">
                <a:xfrm>
                  <a:off x="5031" y="3139"/>
                  <a:ext cx="5" cy="6"/>
                </a:xfrm>
                <a:custGeom>
                  <a:avLst/>
                  <a:gdLst>
                    <a:gd name="T0" fmla="*/ 6 w 20"/>
                    <a:gd name="T1" fmla="*/ 0 h 24"/>
                    <a:gd name="T2" fmla="*/ 20 w 20"/>
                    <a:gd name="T3" fmla="*/ 3 h 24"/>
                    <a:gd name="T4" fmla="*/ 10 w 20"/>
                    <a:gd name="T5" fmla="*/ 24 h 24"/>
                    <a:gd name="T6" fmla="*/ 1 w 20"/>
                    <a:gd name="T7" fmla="*/ 19 h 24"/>
                    <a:gd name="T8" fmla="*/ 0 w 20"/>
                    <a:gd name="T9" fmla="*/ 13 h 24"/>
                    <a:gd name="T10" fmla="*/ 3 w 20"/>
                    <a:gd name="T11" fmla="*/ 6 h 24"/>
                    <a:gd name="T12" fmla="*/ 6 w 20"/>
                    <a:gd name="T13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" h="24">
                      <a:moveTo>
                        <a:pt x="6" y="0"/>
                      </a:moveTo>
                      <a:lnTo>
                        <a:pt x="20" y="3"/>
                      </a:lnTo>
                      <a:lnTo>
                        <a:pt x="10" y="24"/>
                      </a:lnTo>
                      <a:lnTo>
                        <a:pt x="1" y="19"/>
                      </a:lnTo>
                      <a:lnTo>
                        <a:pt x="0" y="13"/>
                      </a:lnTo>
                      <a:lnTo>
                        <a:pt x="3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" name="Freeform 372"/>
                <p:cNvSpPr>
                  <a:spLocks/>
                </p:cNvSpPr>
                <p:nvPr/>
              </p:nvSpPr>
              <p:spPr bwMode="auto">
                <a:xfrm>
                  <a:off x="5126" y="3140"/>
                  <a:ext cx="3" cy="3"/>
                </a:xfrm>
                <a:custGeom>
                  <a:avLst/>
                  <a:gdLst>
                    <a:gd name="T0" fmla="*/ 0 w 11"/>
                    <a:gd name="T1" fmla="*/ 12 h 12"/>
                    <a:gd name="T2" fmla="*/ 2 w 11"/>
                    <a:gd name="T3" fmla="*/ 5 h 12"/>
                    <a:gd name="T4" fmla="*/ 8 w 11"/>
                    <a:gd name="T5" fmla="*/ 0 h 12"/>
                    <a:gd name="T6" fmla="*/ 11 w 11"/>
                    <a:gd name="T7" fmla="*/ 0 h 12"/>
                    <a:gd name="T8" fmla="*/ 11 w 11"/>
                    <a:gd name="T9" fmla="*/ 12 h 12"/>
                    <a:gd name="T10" fmla="*/ 0 w 11"/>
                    <a:gd name="T11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" h="12">
                      <a:moveTo>
                        <a:pt x="0" y="12"/>
                      </a:moveTo>
                      <a:lnTo>
                        <a:pt x="2" y="5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1" y="12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5" name="Freeform 373"/>
                <p:cNvSpPr>
                  <a:spLocks/>
                </p:cNvSpPr>
                <p:nvPr/>
              </p:nvSpPr>
              <p:spPr bwMode="auto">
                <a:xfrm>
                  <a:off x="5095" y="3141"/>
                  <a:ext cx="4" cy="2"/>
                </a:xfrm>
                <a:custGeom>
                  <a:avLst/>
                  <a:gdLst>
                    <a:gd name="T0" fmla="*/ 0 w 13"/>
                    <a:gd name="T1" fmla="*/ 2 h 10"/>
                    <a:gd name="T2" fmla="*/ 6 w 13"/>
                    <a:gd name="T3" fmla="*/ 0 h 10"/>
                    <a:gd name="T4" fmla="*/ 13 w 13"/>
                    <a:gd name="T5" fmla="*/ 5 h 10"/>
                    <a:gd name="T6" fmla="*/ 6 w 13"/>
                    <a:gd name="T7" fmla="*/ 10 h 10"/>
                    <a:gd name="T8" fmla="*/ 1 w 13"/>
                    <a:gd name="T9" fmla="*/ 7 h 10"/>
                    <a:gd name="T10" fmla="*/ 0 w 13"/>
                    <a:gd name="T11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0">
                      <a:moveTo>
                        <a:pt x="0" y="2"/>
                      </a:moveTo>
                      <a:lnTo>
                        <a:pt x="6" y="0"/>
                      </a:lnTo>
                      <a:lnTo>
                        <a:pt x="13" y="5"/>
                      </a:lnTo>
                      <a:lnTo>
                        <a:pt x="6" y="10"/>
                      </a:lnTo>
                      <a:lnTo>
                        <a:pt x="1" y="7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6" name="Freeform 374"/>
                <p:cNvSpPr>
                  <a:spLocks/>
                </p:cNvSpPr>
                <p:nvPr/>
              </p:nvSpPr>
              <p:spPr bwMode="auto">
                <a:xfrm>
                  <a:off x="5055" y="3140"/>
                  <a:ext cx="4" cy="3"/>
                </a:xfrm>
                <a:custGeom>
                  <a:avLst/>
                  <a:gdLst>
                    <a:gd name="T0" fmla="*/ 0 w 14"/>
                    <a:gd name="T1" fmla="*/ 12 h 13"/>
                    <a:gd name="T2" fmla="*/ 0 w 14"/>
                    <a:gd name="T3" fmla="*/ 2 h 13"/>
                    <a:gd name="T4" fmla="*/ 4 w 14"/>
                    <a:gd name="T5" fmla="*/ 0 h 13"/>
                    <a:gd name="T6" fmla="*/ 14 w 14"/>
                    <a:gd name="T7" fmla="*/ 0 h 13"/>
                    <a:gd name="T8" fmla="*/ 14 w 14"/>
                    <a:gd name="T9" fmla="*/ 12 h 13"/>
                    <a:gd name="T10" fmla="*/ 7 w 14"/>
                    <a:gd name="T11" fmla="*/ 13 h 13"/>
                    <a:gd name="T12" fmla="*/ 0 w 14"/>
                    <a:gd name="T13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13">
                      <a:moveTo>
                        <a:pt x="0" y="1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14" y="0"/>
                      </a:lnTo>
                      <a:lnTo>
                        <a:pt x="14" y="12"/>
                      </a:lnTo>
                      <a:lnTo>
                        <a:pt x="7" y="13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7" name="Freeform 375"/>
                <p:cNvSpPr>
                  <a:spLocks/>
                </p:cNvSpPr>
                <p:nvPr/>
              </p:nvSpPr>
              <p:spPr bwMode="auto">
                <a:xfrm>
                  <a:off x="4861" y="3138"/>
                  <a:ext cx="5" cy="5"/>
                </a:xfrm>
                <a:custGeom>
                  <a:avLst/>
                  <a:gdLst>
                    <a:gd name="T0" fmla="*/ 10 w 21"/>
                    <a:gd name="T1" fmla="*/ 0 h 22"/>
                    <a:gd name="T2" fmla="*/ 21 w 21"/>
                    <a:gd name="T3" fmla="*/ 0 h 22"/>
                    <a:gd name="T4" fmla="*/ 20 w 21"/>
                    <a:gd name="T5" fmla="*/ 5 h 22"/>
                    <a:gd name="T6" fmla="*/ 17 w 21"/>
                    <a:gd name="T7" fmla="*/ 13 h 22"/>
                    <a:gd name="T8" fmla="*/ 11 w 21"/>
                    <a:gd name="T9" fmla="*/ 19 h 22"/>
                    <a:gd name="T10" fmla="*/ 3 w 21"/>
                    <a:gd name="T11" fmla="*/ 22 h 22"/>
                    <a:gd name="T12" fmla="*/ 0 w 21"/>
                    <a:gd name="T13" fmla="*/ 15 h 22"/>
                    <a:gd name="T14" fmla="*/ 2 w 21"/>
                    <a:gd name="T15" fmla="*/ 9 h 22"/>
                    <a:gd name="T16" fmla="*/ 6 w 21"/>
                    <a:gd name="T17" fmla="*/ 3 h 22"/>
                    <a:gd name="T18" fmla="*/ 10 w 21"/>
                    <a:gd name="T19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2">
                      <a:moveTo>
                        <a:pt x="10" y="0"/>
                      </a:moveTo>
                      <a:lnTo>
                        <a:pt x="21" y="0"/>
                      </a:lnTo>
                      <a:lnTo>
                        <a:pt x="20" y="5"/>
                      </a:lnTo>
                      <a:lnTo>
                        <a:pt x="17" y="13"/>
                      </a:lnTo>
                      <a:lnTo>
                        <a:pt x="11" y="19"/>
                      </a:lnTo>
                      <a:lnTo>
                        <a:pt x="3" y="22"/>
                      </a:lnTo>
                      <a:lnTo>
                        <a:pt x="0" y="15"/>
                      </a:lnTo>
                      <a:lnTo>
                        <a:pt x="2" y="9"/>
                      </a:lnTo>
                      <a:lnTo>
                        <a:pt x="6" y="3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8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8" name="Freeform 376"/>
                <p:cNvSpPr>
                  <a:spLocks/>
                </p:cNvSpPr>
                <p:nvPr/>
              </p:nvSpPr>
              <p:spPr bwMode="auto">
                <a:xfrm>
                  <a:off x="4612" y="3137"/>
                  <a:ext cx="6" cy="6"/>
                </a:xfrm>
                <a:custGeom>
                  <a:avLst/>
                  <a:gdLst>
                    <a:gd name="T0" fmla="*/ 0 w 25"/>
                    <a:gd name="T1" fmla="*/ 0 h 25"/>
                    <a:gd name="T2" fmla="*/ 5 w 25"/>
                    <a:gd name="T3" fmla="*/ 1 h 25"/>
                    <a:gd name="T4" fmla="*/ 11 w 25"/>
                    <a:gd name="T5" fmla="*/ 3 h 25"/>
                    <a:gd name="T6" fmla="*/ 17 w 25"/>
                    <a:gd name="T7" fmla="*/ 4 h 25"/>
                    <a:gd name="T8" fmla="*/ 25 w 25"/>
                    <a:gd name="T9" fmla="*/ 7 h 25"/>
                    <a:gd name="T10" fmla="*/ 25 w 25"/>
                    <a:gd name="T11" fmla="*/ 25 h 25"/>
                    <a:gd name="T12" fmla="*/ 0 w 25"/>
                    <a:gd name="T13" fmla="*/ 20 h 25"/>
                    <a:gd name="T14" fmla="*/ 0 w 25"/>
                    <a:gd name="T15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" h="25">
                      <a:moveTo>
                        <a:pt x="0" y="0"/>
                      </a:moveTo>
                      <a:lnTo>
                        <a:pt x="5" y="1"/>
                      </a:lnTo>
                      <a:lnTo>
                        <a:pt x="11" y="3"/>
                      </a:lnTo>
                      <a:lnTo>
                        <a:pt x="17" y="4"/>
                      </a:lnTo>
                      <a:lnTo>
                        <a:pt x="25" y="7"/>
                      </a:lnTo>
                      <a:lnTo>
                        <a:pt x="25" y="25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9" name="Freeform 377"/>
                <p:cNvSpPr>
                  <a:spLocks/>
                </p:cNvSpPr>
                <p:nvPr/>
              </p:nvSpPr>
              <p:spPr bwMode="auto">
                <a:xfrm>
                  <a:off x="5064" y="3138"/>
                  <a:ext cx="3" cy="4"/>
                </a:xfrm>
                <a:custGeom>
                  <a:avLst/>
                  <a:gdLst>
                    <a:gd name="T0" fmla="*/ 0 w 11"/>
                    <a:gd name="T1" fmla="*/ 0 h 17"/>
                    <a:gd name="T2" fmla="*/ 10 w 11"/>
                    <a:gd name="T3" fmla="*/ 4 h 17"/>
                    <a:gd name="T4" fmla="*/ 11 w 11"/>
                    <a:gd name="T5" fmla="*/ 10 h 17"/>
                    <a:gd name="T6" fmla="*/ 9 w 11"/>
                    <a:gd name="T7" fmla="*/ 15 h 17"/>
                    <a:gd name="T8" fmla="*/ 4 w 11"/>
                    <a:gd name="T9" fmla="*/ 17 h 17"/>
                    <a:gd name="T10" fmla="*/ 0 w 11"/>
                    <a:gd name="T11" fmla="*/ 17 h 17"/>
                    <a:gd name="T12" fmla="*/ 0 w 11"/>
                    <a:gd name="T13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17">
                      <a:moveTo>
                        <a:pt x="0" y="0"/>
                      </a:moveTo>
                      <a:lnTo>
                        <a:pt x="10" y="4"/>
                      </a:lnTo>
                      <a:lnTo>
                        <a:pt x="11" y="10"/>
                      </a:lnTo>
                      <a:lnTo>
                        <a:pt x="9" y="15"/>
                      </a:lnTo>
                      <a:lnTo>
                        <a:pt x="4" y="17"/>
                      </a:lnTo>
                      <a:lnTo>
                        <a:pt x="0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0" name="Freeform 378"/>
                <p:cNvSpPr>
                  <a:spLocks/>
                </p:cNvSpPr>
                <p:nvPr/>
              </p:nvSpPr>
              <p:spPr bwMode="auto">
                <a:xfrm>
                  <a:off x="5047" y="3139"/>
                  <a:ext cx="4" cy="3"/>
                </a:xfrm>
                <a:custGeom>
                  <a:avLst/>
                  <a:gdLst>
                    <a:gd name="T0" fmla="*/ 0 w 17"/>
                    <a:gd name="T1" fmla="*/ 7 h 14"/>
                    <a:gd name="T2" fmla="*/ 9 w 17"/>
                    <a:gd name="T3" fmla="*/ 0 h 14"/>
                    <a:gd name="T4" fmla="*/ 17 w 17"/>
                    <a:gd name="T5" fmla="*/ 4 h 14"/>
                    <a:gd name="T6" fmla="*/ 17 w 17"/>
                    <a:gd name="T7" fmla="*/ 14 h 14"/>
                    <a:gd name="T8" fmla="*/ 7 w 17"/>
                    <a:gd name="T9" fmla="*/ 12 h 14"/>
                    <a:gd name="T10" fmla="*/ 0 w 17"/>
                    <a:gd name="T11" fmla="*/ 7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14">
                      <a:moveTo>
                        <a:pt x="0" y="7"/>
                      </a:moveTo>
                      <a:lnTo>
                        <a:pt x="9" y="0"/>
                      </a:lnTo>
                      <a:lnTo>
                        <a:pt x="17" y="4"/>
                      </a:lnTo>
                      <a:lnTo>
                        <a:pt x="17" y="14"/>
                      </a:lnTo>
                      <a:lnTo>
                        <a:pt x="7" y="12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1" name="Freeform 379"/>
                <p:cNvSpPr>
                  <a:spLocks/>
                </p:cNvSpPr>
                <p:nvPr/>
              </p:nvSpPr>
              <p:spPr bwMode="auto">
                <a:xfrm>
                  <a:off x="4835" y="3137"/>
                  <a:ext cx="3" cy="5"/>
                </a:xfrm>
                <a:custGeom>
                  <a:avLst/>
                  <a:gdLst>
                    <a:gd name="T0" fmla="*/ 0 w 11"/>
                    <a:gd name="T1" fmla="*/ 13 h 20"/>
                    <a:gd name="T2" fmla="*/ 1 w 11"/>
                    <a:gd name="T3" fmla="*/ 5 h 20"/>
                    <a:gd name="T4" fmla="*/ 7 w 11"/>
                    <a:gd name="T5" fmla="*/ 0 h 20"/>
                    <a:gd name="T6" fmla="*/ 11 w 11"/>
                    <a:gd name="T7" fmla="*/ 0 h 20"/>
                    <a:gd name="T8" fmla="*/ 11 w 11"/>
                    <a:gd name="T9" fmla="*/ 20 h 20"/>
                    <a:gd name="T10" fmla="*/ 4 w 11"/>
                    <a:gd name="T11" fmla="*/ 16 h 20"/>
                    <a:gd name="T12" fmla="*/ 0 w 11"/>
                    <a:gd name="T13" fmla="*/ 13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20">
                      <a:moveTo>
                        <a:pt x="0" y="13"/>
                      </a:moveTo>
                      <a:lnTo>
                        <a:pt x="1" y="5"/>
                      </a:lnTo>
                      <a:lnTo>
                        <a:pt x="7" y="0"/>
                      </a:lnTo>
                      <a:lnTo>
                        <a:pt x="11" y="0"/>
                      </a:lnTo>
                      <a:lnTo>
                        <a:pt x="11" y="20"/>
                      </a:lnTo>
                      <a:lnTo>
                        <a:pt x="4" y="16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2" name="Freeform 380"/>
                <p:cNvSpPr>
                  <a:spLocks/>
                </p:cNvSpPr>
                <p:nvPr/>
              </p:nvSpPr>
              <p:spPr bwMode="auto">
                <a:xfrm>
                  <a:off x="4880" y="3135"/>
                  <a:ext cx="5" cy="6"/>
                </a:xfrm>
                <a:custGeom>
                  <a:avLst/>
                  <a:gdLst>
                    <a:gd name="T0" fmla="*/ 0 w 20"/>
                    <a:gd name="T1" fmla="*/ 17 h 24"/>
                    <a:gd name="T2" fmla="*/ 0 w 20"/>
                    <a:gd name="T3" fmla="*/ 11 h 24"/>
                    <a:gd name="T4" fmla="*/ 2 w 20"/>
                    <a:gd name="T5" fmla="*/ 5 h 24"/>
                    <a:gd name="T6" fmla="*/ 5 w 20"/>
                    <a:gd name="T7" fmla="*/ 1 h 24"/>
                    <a:gd name="T8" fmla="*/ 10 w 20"/>
                    <a:gd name="T9" fmla="*/ 0 h 24"/>
                    <a:gd name="T10" fmla="*/ 20 w 20"/>
                    <a:gd name="T11" fmla="*/ 0 h 24"/>
                    <a:gd name="T12" fmla="*/ 20 w 20"/>
                    <a:gd name="T13" fmla="*/ 7 h 24"/>
                    <a:gd name="T14" fmla="*/ 20 w 20"/>
                    <a:gd name="T15" fmla="*/ 14 h 24"/>
                    <a:gd name="T16" fmla="*/ 17 w 20"/>
                    <a:gd name="T17" fmla="*/ 19 h 24"/>
                    <a:gd name="T18" fmla="*/ 10 w 20"/>
                    <a:gd name="T19" fmla="*/ 24 h 24"/>
                    <a:gd name="T20" fmla="*/ 5 w 20"/>
                    <a:gd name="T21" fmla="*/ 20 h 24"/>
                    <a:gd name="T22" fmla="*/ 0 w 20"/>
                    <a:gd name="T23" fmla="*/ 17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24">
                      <a:moveTo>
                        <a:pt x="0" y="17"/>
                      </a:moveTo>
                      <a:lnTo>
                        <a:pt x="0" y="11"/>
                      </a:lnTo>
                      <a:lnTo>
                        <a:pt x="2" y="5"/>
                      </a:lnTo>
                      <a:lnTo>
                        <a:pt x="5" y="1"/>
                      </a:lnTo>
                      <a:lnTo>
                        <a:pt x="10" y="0"/>
                      </a:lnTo>
                      <a:lnTo>
                        <a:pt x="20" y="0"/>
                      </a:lnTo>
                      <a:lnTo>
                        <a:pt x="20" y="7"/>
                      </a:lnTo>
                      <a:lnTo>
                        <a:pt x="20" y="14"/>
                      </a:lnTo>
                      <a:lnTo>
                        <a:pt x="17" y="19"/>
                      </a:lnTo>
                      <a:lnTo>
                        <a:pt x="10" y="24"/>
                      </a:lnTo>
                      <a:lnTo>
                        <a:pt x="5" y="2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FF8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3" name="Freeform 381"/>
                <p:cNvSpPr>
                  <a:spLocks/>
                </p:cNvSpPr>
                <p:nvPr/>
              </p:nvSpPr>
              <p:spPr bwMode="auto">
                <a:xfrm>
                  <a:off x="4597" y="3131"/>
                  <a:ext cx="6" cy="9"/>
                </a:xfrm>
                <a:custGeom>
                  <a:avLst/>
                  <a:gdLst>
                    <a:gd name="T0" fmla="*/ 0 w 24"/>
                    <a:gd name="T1" fmla="*/ 0 h 34"/>
                    <a:gd name="T2" fmla="*/ 6 w 24"/>
                    <a:gd name="T3" fmla="*/ 0 h 34"/>
                    <a:gd name="T4" fmla="*/ 12 w 24"/>
                    <a:gd name="T5" fmla="*/ 2 h 34"/>
                    <a:gd name="T6" fmla="*/ 17 w 24"/>
                    <a:gd name="T7" fmla="*/ 5 h 34"/>
                    <a:gd name="T8" fmla="*/ 22 w 24"/>
                    <a:gd name="T9" fmla="*/ 10 h 34"/>
                    <a:gd name="T10" fmla="*/ 24 w 24"/>
                    <a:gd name="T11" fmla="*/ 15 h 34"/>
                    <a:gd name="T12" fmla="*/ 24 w 24"/>
                    <a:gd name="T13" fmla="*/ 21 h 34"/>
                    <a:gd name="T14" fmla="*/ 23 w 24"/>
                    <a:gd name="T15" fmla="*/ 27 h 34"/>
                    <a:gd name="T16" fmla="*/ 21 w 24"/>
                    <a:gd name="T17" fmla="*/ 34 h 34"/>
                    <a:gd name="T18" fmla="*/ 3 w 24"/>
                    <a:gd name="T19" fmla="*/ 34 h 34"/>
                    <a:gd name="T20" fmla="*/ 0 w 24"/>
                    <a:gd name="T21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4" h="34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12" y="2"/>
                      </a:lnTo>
                      <a:lnTo>
                        <a:pt x="17" y="5"/>
                      </a:lnTo>
                      <a:lnTo>
                        <a:pt x="22" y="10"/>
                      </a:lnTo>
                      <a:lnTo>
                        <a:pt x="24" y="15"/>
                      </a:lnTo>
                      <a:lnTo>
                        <a:pt x="24" y="21"/>
                      </a:lnTo>
                      <a:lnTo>
                        <a:pt x="23" y="27"/>
                      </a:lnTo>
                      <a:lnTo>
                        <a:pt x="21" y="34"/>
                      </a:lnTo>
                      <a:lnTo>
                        <a:pt x="3" y="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4" name="Freeform 382"/>
                <p:cNvSpPr>
                  <a:spLocks/>
                </p:cNvSpPr>
                <p:nvPr/>
              </p:nvSpPr>
              <p:spPr bwMode="auto">
                <a:xfrm>
                  <a:off x="5083" y="3134"/>
                  <a:ext cx="4" cy="5"/>
                </a:xfrm>
                <a:custGeom>
                  <a:avLst/>
                  <a:gdLst>
                    <a:gd name="T0" fmla="*/ 1 w 18"/>
                    <a:gd name="T1" fmla="*/ 10 h 16"/>
                    <a:gd name="T2" fmla="*/ 0 w 18"/>
                    <a:gd name="T3" fmla="*/ 4 h 16"/>
                    <a:gd name="T4" fmla="*/ 2 w 18"/>
                    <a:gd name="T5" fmla="*/ 2 h 16"/>
                    <a:gd name="T6" fmla="*/ 6 w 18"/>
                    <a:gd name="T7" fmla="*/ 1 h 16"/>
                    <a:gd name="T8" fmla="*/ 12 w 18"/>
                    <a:gd name="T9" fmla="*/ 0 h 16"/>
                    <a:gd name="T10" fmla="*/ 18 w 18"/>
                    <a:gd name="T11" fmla="*/ 0 h 16"/>
                    <a:gd name="T12" fmla="*/ 17 w 18"/>
                    <a:gd name="T13" fmla="*/ 6 h 16"/>
                    <a:gd name="T14" fmla="*/ 13 w 18"/>
                    <a:gd name="T15" fmla="*/ 14 h 16"/>
                    <a:gd name="T16" fmla="*/ 9 w 18"/>
                    <a:gd name="T17" fmla="*/ 15 h 16"/>
                    <a:gd name="T18" fmla="*/ 6 w 18"/>
                    <a:gd name="T19" fmla="*/ 16 h 16"/>
                    <a:gd name="T20" fmla="*/ 3 w 18"/>
                    <a:gd name="T21" fmla="*/ 14 h 16"/>
                    <a:gd name="T22" fmla="*/ 1 w 18"/>
                    <a:gd name="T23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6" y="1"/>
                      </a:lnTo>
                      <a:lnTo>
                        <a:pt x="12" y="0"/>
                      </a:lnTo>
                      <a:lnTo>
                        <a:pt x="18" y="0"/>
                      </a:lnTo>
                      <a:lnTo>
                        <a:pt x="17" y="6"/>
                      </a:lnTo>
                      <a:lnTo>
                        <a:pt x="13" y="14"/>
                      </a:lnTo>
                      <a:lnTo>
                        <a:pt x="9" y="15"/>
                      </a:lnTo>
                      <a:lnTo>
                        <a:pt x="6" y="16"/>
                      </a:lnTo>
                      <a:lnTo>
                        <a:pt x="3" y="14"/>
                      </a:lnTo>
                      <a:lnTo>
                        <a:pt x="1" y="10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5" name="Freeform 383"/>
                <p:cNvSpPr>
                  <a:spLocks/>
                </p:cNvSpPr>
                <p:nvPr/>
              </p:nvSpPr>
              <p:spPr bwMode="auto">
                <a:xfrm>
                  <a:off x="5019" y="3136"/>
                  <a:ext cx="3" cy="2"/>
                </a:xfrm>
                <a:custGeom>
                  <a:avLst/>
                  <a:gdLst>
                    <a:gd name="T0" fmla="*/ 0 w 10"/>
                    <a:gd name="T1" fmla="*/ 3 h 6"/>
                    <a:gd name="T2" fmla="*/ 0 w 10"/>
                    <a:gd name="T3" fmla="*/ 0 h 6"/>
                    <a:gd name="T4" fmla="*/ 10 w 10"/>
                    <a:gd name="T5" fmla="*/ 0 h 6"/>
                    <a:gd name="T6" fmla="*/ 10 w 10"/>
                    <a:gd name="T7" fmla="*/ 6 h 6"/>
                    <a:gd name="T8" fmla="*/ 4 w 10"/>
                    <a:gd name="T9" fmla="*/ 5 h 6"/>
                    <a:gd name="T10" fmla="*/ 0 w 10"/>
                    <a:gd name="T11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" h="6">
                      <a:moveTo>
                        <a:pt x="0" y="3"/>
                      </a:move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0" y="6"/>
                      </a:lnTo>
                      <a:lnTo>
                        <a:pt x="4" y="5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6" name="Freeform 384"/>
                <p:cNvSpPr>
                  <a:spLocks/>
                </p:cNvSpPr>
                <p:nvPr/>
              </p:nvSpPr>
              <p:spPr bwMode="auto">
                <a:xfrm>
                  <a:off x="5074" y="3132"/>
                  <a:ext cx="4" cy="5"/>
                </a:xfrm>
                <a:custGeom>
                  <a:avLst/>
                  <a:gdLst>
                    <a:gd name="T0" fmla="*/ 5 w 14"/>
                    <a:gd name="T1" fmla="*/ 20 h 20"/>
                    <a:gd name="T2" fmla="*/ 0 w 14"/>
                    <a:gd name="T3" fmla="*/ 14 h 20"/>
                    <a:gd name="T4" fmla="*/ 2 w 14"/>
                    <a:gd name="T5" fmla="*/ 9 h 20"/>
                    <a:gd name="T6" fmla="*/ 5 w 14"/>
                    <a:gd name="T7" fmla="*/ 4 h 20"/>
                    <a:gd name="T8" fmla="*/ 8 w 14"/>
                    <a:gd name="T9" fmla="*/ 0 h 20"/>
                    <a:gd name="T10" fmla="*/ 14 w 14"/>
                    <a:gd name="T11" fmla="*/ 4 h 20"/>
                    <a:gd name="T12" fmla="*/ 14 w 14"/>
                    <a:gd name="T13" fmla="*/ 11 h 20"/>
                    <a:gd name="T14" fmla="*/ 9 w 14"/>
                    <a:gd name="T15" fmla="*/ 17 h 20"/>
                    <a:gd name="T16" fmla="*/ 5 w 14"/>
                    <a:gd name="T1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20">
                      <a:moveTo>
                        <a:pt x="5" y="20"/>
                      </a:moveTo>
                      <a:lnTo>
                        <a:pt x="0" y="14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8" y="0"/>
                      </a:lnTo>
                      <a:lnTo>
                        <a:pt x="14" y="4"/>
                      </a:lnTo>
                      <a:lnTo>
                        <a:pt x="14" y="11"/>
                      </a:lnTo>
                      <a:lnTo>
                        <a:pt x="9" y="17"/>
                      </a:lnTo>
                      <a:lnTo>
                        <a:pt x="5" y="20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7" name="Freeform 385"/>
                <p:cNvSpPr>
                  <a:spLocks/>
                </p:cNvSpPr>
                <p:nvPr/>
              </p:nvSpPr>
              <p:spPr bwMode="auto">
                <a:xfrm>
                  <a:off x="5146" y="3130"/>
                  <a:ext cx="6" cy="5"/>
                </a:xfrm>
                <a:custGeom>
                  <a:avLst/>
                  <a:gdLst>
                    <a:gd name="T0" fmla="*/ 3 w 24"/>
                    <a:gd name="T1" fmla="*/ 10 h 21"/>
                    <a:gd name="T2" fmla="*/ 6 w 24"/>
                    <a:gd name="T3" fmla="*/ 5 h 21"/>
                    <a:gd name="T4" fmla="*/ 11 w 24"/>
                    <a:gd name="T5" fmla="*/ 3 h 21"/>
                    <a:gd name="T6" fmla="*/ 16 w 24"/>
                    <a:gd name="T7" fmla="*/ 2 h 21"/>
                    <a:gd name="T8" fmla="*/ 21 w 24"/>
                    <a:gd name="T9" fmla="*/ 0 h 21"/>
                    <a:gd name="T10" fmla="*/ 24 w 24"/>
                    <a:gd name="T11" fmla="*/ 4 h 21"/>
                    <a:gd name="T12" fmla="*/ 23 w 24"/>
                    <a:gd name="T13" fmla="*/ 8 h 21"/>
                    <a:gd name="T14" fmla="*/ 20 w 24"/>
                    <a:gd name="T15" fmla="*/ 12 h 21"/>
                    <a:gd name="T16" fmla="*/ 21 w 24"/>
                    <a:gd name="T17" fmla="*/ 17 h 21"/>
                    <a:gd name="T18" fmla="*/ 12 w 24"/>
                    <a:gd name="T19" fmla="*/ 18 h 21"/>
                    <a:gd name="T20" fmla="*/ 5 w 24"/>
                    <a:gd name="T21" fmla="*/ 21 h 21"/>
                    <a:gd name="T22" fmla="*/ 2 w 24"/>
                    <a:gd name="T23" fmla="*/ 20 h 21"/>
                    <a:gd name="T24" fmla="*/ 1 w 24"/>
                    <a:gd name="T25" fmla="*/ 19 h 21"/>
                    <a:gd name="T26" fmla="*/ 0 w 24"/>
                    <a:gd name="T27" fmla="*/ 15 h 21"/>
                    <a:gd name="T28" fmla="*/ 3 w 24"/>
                    <a:gd name="T29" fmla="*/ 1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4" h="21">
                      <a:moveTo>
                        <a:pt x="3" y="10"/>
                      </a:moveTo>
                      <a:lnTo>
                        <a:pt x="6" y="5"/>
                      </a:lnTo>
                      <a:lnTo>
                        <a:pt x="11" y="3"/>
                      </a:lnTo>
                      <a:lnTo>
                        <a:pt x="16" y="2"/>
                      </a:lnTo>
                      <a:lnTo>
                        <a:pt x="21" y="0"/>
                      </a:lnTo>
                      <a:lnTo>
                        <a:pt x="24" y="4"/>
                      </a:lnTo>
                      <a:lnTo>
                        <a:pt x="23" y="8"/>
                      </a:lnTo>
                      <a:lnTo>
                        <a:pt x="20" y="12"/>
                      </a:lnTo>
                      <a:lnTo>
                        <a:pt x="21" y="17"/>
                      </a:lnTo>
                      <a:lnTo>
                        <a:pt x="12" y="18"/>
                      </a:lnTo>
                      <a:lnTo>
                        <a:pt x="5" y="21"/>
                      </a:lnTo>
                      <a:lnTo>
                        <a:pt x="2" y="20"/>
                      </a:lnTo>
                      <a:lnTo>
                        <a:pt x="1" y="19"/>
                      </a:lnTo>
                      <a:lnTo>
                        <a:pt x="0" y="15"/>
                      </a:lnTo>
                      <a:lnTo>
                        <a:pt x="3" y="10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8" name="Freeform 386"/>
                <p:cNvSpPr>
                  <a:spLocks/>
                </p:cNvSpPr>
                <p:nvPr/>
              </p:nvSpPr>
              <p:spPr bwMode="auto">
                <a:xfrm>
                  <a:off x="5138" y="3133"/>
                  <a:ext cx="4" cy="3"/>
                </a:xfrm>
                <a:custGeom>
                  <a:avLst/>
                  <a:gdLst>
                    <a:gd name="T0" fmla="*/ 0 w 15"/>
                    <a:gd name="T1" fmla="*/ 7 h 14"/>
                    <a:gd name="T2" fmla="*/ 8 w 15"/>
                    <a:gd name="T3" fmla="*/ 0 h 14"/>
                    <a:gd name="T4" fmla="*/ 15 w 15"/>
                    <a:gd name="T5" fmla="*/ 14 h 14"/>
                    <a:gd name="T6" fmla="*/ 6 w 15"/>
                    <a:gd name="T7" fmla="*/ 11 h 14"/>
                    <a:gd name="T8" fmla="*/ 0 w 15"/>
                    <a:gd name="T9" fmla="*/ 7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0" y="7"/>
                      </a:moveTo>
                      <a:lnTo>
                        <a:pt x="8" y="0"/>
                      </a:lnTo>
                      <a:lnTo>
                        <a:pt x="15" y="14"/>
                      </a:lnTo>
                      <a:lnTo>
                        <a:pt x="6" y="11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9" name="Freeform 387"/>
                <p:cNvSpPr>
                  <a:spLocks/>
                </p:cNvSpPr>
                <p:nvPr/>
              </p:nvSpPr>
              <p:spPr bwMode="auto">
                <a:xfrm>
                  <a:off x="4870" y="3129"/>
                  <a:ext cx="6" cy="7"/>
                </a:xfrm>
                <a:custGeom>
                  <a:avLst/>
                  <a:gdLst>
                    <a:gd name="T0" fmla="*/ 0 w 23"/>
                    <a:gd name="T1" fmla="*/ 14 h 27"/>
                    <a:gd name="T2" fmla="*/ 3 w 23"/>
                    <a:gd name="T3" fmla="*/ 0 h 27"/>
                    <a:gd name="T4" fmla="*/ 8 w 23"/>
                    <a:gd name="T5" fmla="*/ 2 h 27"/>
                    <a:gd name="T6" fmla="*/ 15 w 23"/>
                    <a:gd name="T7" fmla="*/ 6 h 27"/>
                    <a:gd name="T8" fmla="*/ 20 w 23"/>
                    <a:gd name="T9" fmla="*/ 10 h 27"/>
                    <a:gd name="T10" fmla="*/ 23 w 23"/>
                    <a:gd name="T11" fmla="*/ 17 h 27"/>
                    <a:gd name="T12" fmla="*/ 21 w 23"/>
                    <a:gd name="T13" fmla="*/ 21 h 27"/>
                    <a:gd name="T14" fmla="*/ 19 w 23"/>
                    <a:gd name="T15" fmla="*/ 25 h 27"/>
                    <a:gd name="T16" fmla="*/ 15 w 23"/>
                    <a:gd name="T17" fmla="*/ 26 h 27"/>
                    <a:gd name="T18" fmla="*/ 11 w 23"/>
                    <a:gd name="T19" fmla="*/ 27 h 27"/>
                    <a:gd name="T20" fmla="*/ 3 w 23"/>
                    <a:gd name="T21" fmla="*/ 22 h 27"/>
                    <a:gd name="T22" fmla="*/ 0 w 23"/>
                    <a:gd name="T23" fmla="*/ 14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3" h="27">
                      <a:moveTo>
                        <a:pt x="0" y="14"/>
                      </a:moveTo>
                      <a:lnTo>
                        <a:pt x="3" y="0"/>
                      </a:lnTo>
                      <a:lnTo>
                        <a:pt x="8" y="2"/>
                      </a:lnTo>
                      <a:lnTo>
                        <a:pt x="15" y="6"/>
                      </a:lnTo>
                      <a:lnTo>
                        <a:pt x="20" y="10"/>
                      </a:lnTo>
                      <a:lnTo>
                        <a:pt x="23" y="17"/>
                      </a:lnTo>
                      <a:lnTo>
                        <a:pt x="21" y="21"/>
                      </a:lnTo>
                      <a:lnTo>
                        <a:pt x="19" y="25"/>
                      </a:lnTo>
                      <a:lnTo>
                        <a:pt x="15" y="26"/>
                      </a:lnTo>
                      <a:lnTo>
                        <a:pt x="11" y="27"/>
                      </a:lnTo>
                      <a:lnTo>
                        <a:pt x="3" y="22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8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0" name="Freeform 388"/>
                <p:cNvSpPr>
                  <a:spLocks/>
                </p:cNvSpPr>
                <p:nvPr/>
              </p:nvSpPr>
              <p:spPr bwMode="auto">
                <a:xfrm>
                  <a:off x="4628" y="3129"/>
                  <a:ext cx="8" cy="7"/>
                </a:xfrm>
                <a:custGeom>
                  <a:avLst/>
                  <a:gdLst>
                    <a:gd name="T0" fmla="*/ 1 w 32"/>
                    <a:gd name="T1" fmla="*/ 11 h 28"/>
                    <a:gd name="T2" fmla="*/ 1 w 32"/>
                    <a:gd name="T3" fmla="*/ 0 h 28"/>
                    <a:gd name="T4" fmla="*/ 32 w 32"/>
                    <a:gd name="T5" fmla="*/ 11 h 28"/>
                    <a:gd name="T6" fmla="*/ 28 w 32"/>
                    <a:gd name="T7" fmla="*/ 28 h 28"/>
                    <a:gd name="T8" fmla="*/ 23 w 32"/>
                    <a:gd name="T9" fmla="*/ 25 h 28"/>
                    <a:gd name="T10" fmla="*/ 18 w 32"/>
                    <a:gd name="T11" fmla="*/ 24 h 28"/>
                    <a:gd name="T12" fmla="*/ 13 w 32"/>
                    <a:gd name="T13" fmla="*/ 23 h 28"/>
                    <a:gd name="T14" fmla="*/ 9 w 32"/>
                    <a:gd name="T15" fmla="*/ 23 h 28"/>
                    <a:gd name="T16" fmla="*/ 4 w 32"/>
                    <a:gd name="T17" fmla="*/ 21 h 28"/>
                    <a:gd name="T18" fmla="*/ 2 w 32"/>
                    <a:gd name="T19" fmla="*/ 19 h 28"/>
                    <a:gd name="T20" fmla="*/ 0 w 32"/>
                    <a:gd name="T21" fmla="*/ 15 h 28"/>
                    <a:gd name="T22" fmla="*/ 1 w 32"/>
                    <a:gd name="T23" fmla="*/ 1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2" h="28">
                      <a:moveTo>
                        <a:pt x="1" y="11"/>
                      </a:moveTo>
                      <a:lnTo>
                        <a:pt x="1" y="0"/>
                      </a:lnTo>
                      <a:lnTo>
                        <a:pt x="32" y="11"/>
                      </a:lnTo>
                      <a:lnTo>
                        <a:pt x="28" y="28"/>
                      </a:lnTo>
                      <a:lnTo>
                        <a:pt x="23" y="25"/>
                      </a:lnTo>
                      <a:lnTo>
                        <a:pt x="18" y="24"/>
                      </a:lnTo>
                      <a:lnTo>
                        <a:pt x="13" y="23"/>
                      </a:lnTo>
                      <a:lnTo>
                        <a:pt x="9" y="23"/>
                      </a:lnTo>
                      <a:lnTo>
                        <a:pt x="4" y="21"/>
                      </a:lnTo>
                      <a:lnTo>
                        <a:pt x="2" y="19"/>
                      </a:lnTo>
                      <a:lnTo>
                        <a:pt x="0" y="15"/>
                      </a:lnTo>
                      <a:lnTo>
                        <a:pt x="1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1" name="Freeform 389"/>
                <p:cNvSpPr>
                  <a:spLocks/>
                </p:cNvSpPr>
                <p:nvPr/>
              </p:nvSpPr>
              <p:spPr bwMode="auto">
                <a:xfrm>
                  <a:off x="4585" y="3126"/>
                  <a:ext cx="8" cy="10"/>
                </a:xfrm>
                <a:custGeom>
                  <a:avLst/>
                  <a:gdLst>
                    <a:gd name="T0" fmla="*/ 0 w 31"/>
                    <a:gd name="T1" fmla="*/ 1 h 42"/>
                    <a:gd name="T2" fmla="*/ 7 w 31"/>
                    <a:gd name="T3" fmla="*/ 0 h 42"/>
                    <a:gd name="T4" fmla="*/ 15 w 31"/>
                    <a:gd name="T5" fmla="*/ 5 h 42"/>
                    <a:gd name="T6" fmla="*/ 23 w 31"/>
                    <a:gd name="T7" fmla="*/ 11 h 42"/>
                    <a:gd name="T8" fmla="*/ 31 w 31"/>
                    <a:gd name="T9" fmla="*/ 15 h 42"/>
                    <a:gd name="T10" fmla="*/ 27 w 31"/>
                    <a:gd name="T11" fmla="*/ 20 h 42"/>
                    <a:gd name="T12" fmla="*/ 25 w 31"/>
                    <a:gd name="T13" fmla="*/ 26 h 42"/>
                    <a:gd name="T14" fmla="*/ 22 w 31"/>
                    <a:gd name="T15" fmla="*/ 31 h 42"/>
                    <a:gd name="T16" fmla="*/ 19 w 31"/>
                    <a:gd name="T17" fmla="*/ 37 h 42"/>
                    <a:gd name="T18" fmla="*/ 15 w 31"/>
                    <a:gd name="T19" fmla="*/ 40 h 42"/>
                    <a:gd name="T20" fmla="*/ 12 w 31"/>
                    <a:gd name="T21" fmla="*/ 42 h 42"/>
                    <a:gd name="T22" fmla="*/ 6 w 31"/>
                    <a:gd name="T23" fmla="*/ 42 h 42"/>
                    <a:gd name="T24" fmla="*/ 0 w 31"/>
                    <a:gd name="T25" fmla="*/ 39 h 42"/>
                    <a:gd name="T26" fmla="*/ 0 w 31"/>
                    <a:gd name="T27" fmla="*/ 1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" h="42">
                      <a:moveTo>
                        <a:pt x="0" y="1"/>
                      </a:moveTo>
                      <a:lnTo>
                        <a:pt x="7" y="0"/>
                      </a:lnTo>
                      <a:lnTo>
                        <a:pt x="15" y="5"/>
                      </a:lnTo>
                      <a:lnTo>
                        <a:pt x="23" y="11"/>
                      </a:lnTo>
                      <a:lnTo>
                        <a:pt x="31" y="15"/>
                      </a:lnTo>
                      <a:lnTo>
                        <a:pt x="27" y="20"/>
                      </a:lnTo>
                      <a:lnTo>
                        <a:pt x="25" y="26"/>
                      </a:lnTo>
                      <a:lnTo>
                        <a:pt x="22" y="31"/>
                      </a:lnTo>
                      <a:lnTo>
                        <a:pt x="19" y="37"/>
                      </a:lnTo>
                      <a:lnTo>
                        <a:pt x="15" y="40"/>
                      </a:lnTo>
                      <a:lnTo>
                        <a:pt x="12" y="42"/>
                      </a:lnTo>
                      <a:lnTo>
                        <a:pt x="6" y="42"/>
                      </a:lnTo>
                      <a:lnTo>
                        <a:pt x="0" y="39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2" name="Freeform 390"/>
                <p:cNvSpPr>
                  <a:spLocks/>
                </p:cNvSpPr>
                <p:nvPr/>
              </p:nvSpPr>
              <p:spPr bwMode="auto">
                <a:xfrm>
                  <a:off x="4844" y="3133"/>
                  <a:ext cx="2" cy="2"/>
                </a:xfrm>
                <a:custGeom>
                  <a:avLst/>
                  <a:gdLst>
                    <a:gd name="T0" fmla="*/ 0 w 6"/>
                    <a:gd name="T1" fmla="*/ 0 h 10"/>
                    <a:gd name="T2" fmla="*/ 6 w 6"/>
                    <a:gd name="T3" fmla="*/ 10 h 10"/>
                    <a:gd name="T4" fmla="*/ 0 w 6"/>
                    <a:gd name="T5" fmla="*/ 10 h 10"/>
                    <a:gd name="T6" fmla="*/ 0 w 6"/>
                    <a:gd name="T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0">
                      <a:moveTo>
                        <a:pt x="0" y="0"/>
                      </a:moveTo>
                      <a:lnTo>
                        <a:pt x="6" y="10"/>
                      </a:lnTo>
                      <a:lnTo>
                        <a:pt x="0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8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3" name="Freeform 391"/>
                <p:cNvSpPr>
                  <a:spLocks/>
                </p:cNvSpPr>
                <p:nvPr/>
              </p:nvSpPr>
              <p:spPr bwMode="auto">
                <a:xfrm>
                  <a:off x="4855" y="3130"/>
                  <a:ext cx="6" cy="4"/>
                </a:xfrm>
                <a:custGeom>
                  <a:avLst/>
                  <a:gdLst>
                    <a:gd name="T0" fmla="*/ 2 w 23"/>
                    <a:gd name="T1" fmla="*/ 13 h 15"/>
                    <a:gd name="T2" fmla="*/ 0 w 23"/>
                    <a:gd name="T3" fmla="*/ 6 h 15"/>
                    <a:gd name="T4" fmla="*/ 3 w 23"/>
                    <a:gd name="T5" fmla="*/ 3 h 15"/>
                    <a:gd name="T6" fmla="*/ 6 w 23"/>
                    <a:gd name="T7" fmla="*/ 1 h 15"/>
                    <a:gd name="T8" fmla="*/ 9 w 23"/>
                    <a:gd name="T9" fmla="*/ 0 h 15"/>
                    <a:gd name="T10" fmla="*/ 18 w 23"/>
                    <a:gd name="T11" fmla="*/ 0 h 15"/>
                    <a:gd name="T12" fmla="*/ 23 w 23"/>
                    <a:gd name="T13" fmla="*/ 3 h 15"/>
                    <a:gd name="T14" fmla="*/ 21 w 23"/>
                    <a:gd name="T15" fmla="*/ 11 h 15"/>
                    <a:gd name="T16" fmla="*/ 16 w 23"/>
                    <a:gd name="T17" fmla="*/ 15 h 15"/>
                    <a:gd name="T18" fmla="*/ 8 w 23"/>
                    <a:gd name="T19" fmla="*/ 15 h 15"/>
                    <a:gd name="T20" fmla="*/ 2 w 23"/>
                    <a:gd name="T21" fmla="*/ 1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3" h="15">
                      <a:moveTo>
                        <a:pt x="2" y="13"/>
                      </a:moveTo>
                      <a:lnTo>
                        <a:pt x="0" y="6"/>
                      </a:lnTo>
                      <a:lnTo>
                        <a:pt x="3" y="3"/>
                      </a:lnTo>
                      <a:lnTo>
                        <a:pt x="6" y="1"/>
                      </a:lnTo>
                      <a:lnTo>
                        <a:pt x="9" y="0"/>
                      </a:lnTo>
                      <a:lnTo>
                        <a:pt x="18" y="0"/>
                      </a:lnTo>
                      <a:lnTo>
                        <a:pt x="23" y="3"/>
                      </a:lnTo>
                      <a:lnTo>
                        <a:pt x="21" y="11"/>
                      </a:lnTo>
                      <a:lnTo>
                        <a:pt x="16" y="15"/>
                      </a:lnTo>
                      <a:lnTo>
                        <a:pt x="8" y="15"/>
                      </a:lnTo>
                      <a:lnTo>
                        <a:pt x="2" y="13"/>
                      </a:lnTo>
                      <a:close/>
                    </a:path>
                  </a:pathLst>
                </a:custGeom>
                <a:solidFill>
                  <a:srgbClr val="FF8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4" name="Freeform 392"/>
                <p:cNvSpPr>
                  <a:spLocks/>
                </p:cNvSpPr>
                <p:nvPr/>
              </p:nvSpPr>
              <p:spPr bwMode="auto">
                <a:xfrm>
                  <a:off x="4629" y="3045"/>
                  <a:ext cx="164" cy="89"/>
                </a:xfrm>
                <a:custGeom>
                  <a:avLst/>
                  <a:gdLst>
                    <a:gd name="T0" fmla="*/ 262 w 658"/>
                    <a:gd name="T1" fmla="*/ 174 h 356"/>
                    <a:gd name="T2" fmla="*/ 230 w 658"/>
                    <a:gd name="T3" fmla="*/ 167 h 356"/>
                    <a:gd name="T4" fmla="*/ 213 w 658"/>
                    <a:gd name="T5" fmla="*/ 145 h 356"/>
                    <a:gd name="T6" fmla="*/ 194 w 658"/>
                    <a:gd name="T7" fmla="*/ 127 h 356"/>
                    <a:gd name="T8" fmla="*/ 179 w 658"/>
                    <a:gd name="T9" fmla="*/ 111 h 356"/>
                    <a:gd name="T10" fmla="*/ 160 w 658"/>
                    <a:gd name="T11" fmla="*/ 125 h 356"/>
                    <a:gd name="T12" fmla="*/ 151 w 658"/>
                    <a:gd name="T13" fmla="*/ 109 h 356"/>
                    <a:gd name="T14" fmla="*/ 136 w 658"/>
                    <a:gd name="T15" fmla="*/ 95 h 356"/>
                    <a:gd name="T16" fmla="*/ 123 w 658"/>
                    <a:gd name="T17" fmla="*/ 78 h 356"/>
                    <a:gd name="T18" fmla="*/ 103 w 658"/>
                    <a:gd name="T19" fmla="*/ 67 h 356"/>
                    <a:gd name="T20" fmla="*/ 82 w 658"/>
                    <a:gd name="T21" fmla="*/ 73 h 356"/>
                    <a:gd name="T22" fmla="*/ 63 w 658"/>
                    <a:gd name="T23" fmla="*/ 65 h 356"/>
                    <a:gd name="T24" fmla="*/ 49 w 658"/>
                    <a:gd name="T25" fmla="*/ 53 h 356"/>
                    <a:gd name="T26" fmla="*/ 27 w 658"/>
                    <a:gd name="T27" fmla="*/ 52 h 356"/>
                    <a:gd name="T28" fmla="*/ 10 w 658"/>
                    <a:gd name="T29" fmla="*/ 51 h 356"/>
                    <a:gd name="T30" fmla="*/ 22 w 658"/>
                    <a:gd name="T31" fmla="*/ 47 h 356"/>
                    <a:gd name="T32" fmla="*/ 20 w 658"/>
                    <a:gd name="T33" fmla="*/ 27 h 356"/>
                    <a:gd name="T34" fmla="*/ 5 w 658"/>
                    <a:gd name="T35" fmla="*/ 23 h 356"/>
                    <a:gd name="T36" fmla="*/ 10 w 658"/>
                    <a:gd name="T37" fmla="*/ 0 h 356"/>
                    <a:gd name="T38" fmla="*/ 28 w 658"/>
                    <a:gd name="T39" fmla="*/ 15 h 356"/>
                    <a:gd name="T40" fmla="*/ 56 w 658"/>
                    <a:gd name="T41" fmla="*/ 14 h 356"/>
                    <a:gd name="T42" fmla="*/ 78 w 658"/>
                    <a:gd name="T43" fmla="*/ 40 h 356"/>
                    <a:gd name="T44" fmla="*/ 95 w 658"/>
                    <a:gd name="T45" fmla="*/ 33 h 356"/>
                    <a:gd name="T46" fmla="*/ 113 w 658"/>
                    <a:gd name="T47" fmla="*/ 39 h 356"/>
                    <a:gd name="T48" fmla="*/ 140 w 658"/>
                    <a:gd name="T49" fmla="*/ 39 h 356"/>
                    <a:gd name="T50" fmla="*/ 147 w 658"/>
                    <a:gd name="T51" fmla="*/ 50 h 356"/>
                    <a:gd name="T52" fmla="*/ 152 w 658"/>
                    <a:gd name="T53" fmla="*/ 62 h 356"/>
                    <a:gd name="T54" fmla="*/ 179 w 658"/>
                    <a:gd name="T55" fmla="*/ 63 h 356"/>
                    <a:gd name="T56" fmla="*/ 190 w 658"/>
                    <a:gd name="T57" fmla="*/ 65 h 356"/>
                    <a:gd name="T58" fmla="*/ 187 w 658"/>
                    <a:gd name="T59" fmla="*/ 84 h 356"/>
                    <a:gd name="T60" fmla="*/ 195 w 658"/>
                    <a:gd name="T61" fmla="*/ 100 h 356"/>
                    <a:gd name="T62" fmla="*/ 206 w 658"/>
                    <a:gd name="T63" fmla="*/ 117 h 356"/>
                    <a:gd name="T64" fmla="*/ 223 w 658"/>
                    <a:gd name="T65" fmla="*/ 113 h 356"/>
                    <a:gd name="T66" fmla="*/ 248 w 658"/>
                    <a:gd name="T67" fmla="*/ 130 h 356"/>
                    <a:gd name="T68" fmla="*/ 249 w 658"/>
                    <a:gd name="T69" fmla="*/ 156 h 356"/>
                    <a:gd name="T70" fmla="*/ 266 w 658"/>
                    <a:gd name="T71" fmla="*/ 151 h 356"/>
                    <a:gd name="T72" fmla="*/ 279 w 658"/>
                    <a:gd name="T73" fmla="*/ 145 h 356"/>
                    <a:gd name="T74" fmla="*/ 289 w 658"/>
                    <a:gd name="T75" fmla="*/ 159 h 356"/>
                    <a:gd name="T76" fmla="*/ 303 w 658"/>
                    <a:gd name="T77" fmla="*/ 161 h 356"/>
                    <a:gd name="T78" fmla="*/ 322 w 658"/>
                    <a:gd name="T79" fmla="*/ 161 h 356"/>
                    <a:gd name="T80" fmla="*/ 329 w 658"/>
                    <a:gd name="T81" fmla="*/ 182 h 356"/>
                    <a:gd name="T82" fmla="*/ 351 w 658"/>
                    <a:gd name="T83" fmla="*/ 185 h 356"/>
                    <a:gd name="T84" fmla="*/ 373 w 658"/>
                    <a:gd name="T85" fmla="*/ 195 h 356"/>
                    <a:gd name="T86" fmla="*/ 395 w 658"/>
                    <a:gd name="T87" fmla="*/ 206 h 356"/>
                    <a:gd name="T88" fmla="*/ 412 w 658"/>
                    <a:gd name="T89" fmla="*/ 205 h 356"/>
                    <a:gd name="T90" fmla="*/ 431 w 658"/>
                    <a:gd name="T91" fmla="*/ 227 h 356"/>
                    <a:gd name="T92" fmla="*/ 440 w 658"/>
                    <a:gd name="T93" fmla="*/ 219 h 356"/>
                    <a:gd name="T94" fmla="*/ 444 w 658"/>
                    <a:gd name="T95" fmla="*/ 196 h 356"/>
                    <a:gd name="T96" fmla="*/ 470 w 658"/>
                    <a:gd name="T97" fmla="*/ 200 h 356"/>
                    <a:gd name="T98" fmla="*/ 487 w 658"/>
                    <a:gd name="T99" fmla="*/ 221 h 356"/>
                    <a:gd name="T100" fmla="*/ 505 w 658"/>
                    <a:gd name="T101" fmla="*/ 221 h 356"/>
                    <a:gd name="T102" fmla="*/ 518 w 658"/>
                    <a:gd name="T103" fmla="*/ 233 h 356"/>
                    <a:gd name="T104" fmla="*/ 538 w 658"/>
                    <a:gd name="T105" fmla="*/ 233 h 356"/>
                    <a:gd name="T106" fmla="*/ 577 w 658"/>
                    <a:gd name="T107" fmla="*/ 253 h 356"/>
                    <a:gd name="T108" fmla="*/ 627 w 658"/>
                    <a:gd name="T109" fmla="*/ 288 h 356"/>
                    <a:gd name="T110" fmla="*/ 658 w 658"/>
                    <a:gd name="T111" fmla="*/ 341 h 356"/>
                    <a:gd name="T112" fmla="*/ 502 w 658"/>
                    <a:gd name="T113" fmla="*/ 331 h 356"/>
                    <a:gd name="T114" fmla="*/ 371 w 658"/>
                    <a:gd name="T115" fmla="*/ 235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658" h="356">
                      <a:moveTo>
                        <a:pt x="276" y="193"/>
                      </a:moveTo>
                      <a:lnTo>
                        <a:pt x="270" y="180"/>
                      </a:lnTo>
                      <a:lnTo>
                        <a:pt x="262" y="174"/>
                      </a:lnTo>
                      <a:lnTo>
                        <a:pt x="251" y="170"/>
                      </a:lnTo>
                      <a:lnTo>
                        <a:pt x="241" y="169"/>
                      </a:lnTo>
                      <a:lnTo>
                        <a:pt x="230" y="167"/>
                      </a:lnTo>
                      <a:lnTo>
                        <a:pt x="221" y="163"/>
                      </a:lnTo>
                      <a:lnTo>
                        <a:pt x="215" y="156"/>
                      </a:lnTo>
                      <a:lnTo>
                        <a:pt x="213" y="145"/>
                      </a:lnTo>
                      <a:lnTo>
                        <a:pt x="206" y="141"/>
                      </a:lnTo>
                      <a:lnTo>
                        <a:pt x="200" y="135"/>
                      </a:lnTo>
                      <a:lnTo>
                        <a:pt x="194" y="127"/>
                      </a:lnTo>
                      <a:lnTo>
                        <a:pt x="190" y="120"/>
                      </a:lnTo>
                      <a:lnTo>
                        <a:pt x="184" y="113"/>
                      </a:lnTo>
                      <a:lnTo>
                        <a:pt x="179" y="111"/>
                      </a:lnTo>
                      <a:lnTo>
                        <a:pt x="172" y="115"/>
                      </a:lnTo>
                      <a:lnTo>
                        <a:pt x="165" y="127"/>
                      </a:lnTo>
                      <a:lnTo>
                        <a:pt x="160" y="125"/>
                      </a:lnTo>
                      <a:lnTo>
                        <a:pt x="156" y="121"/>
                      </a:lnTo>
                      <a:lnTo>
                        <a:pt x="153" y="115"/>
                      </a:lnTo>
                      <a:lnTo>
                        <a:pt x="151" y="109"/>
                      </a:lnTo>
                      <a:lnTo>
                        <a:pt x="147" y="102"/>
                      </a:lnTo>
                      <a:lnTo>
                        <a:pt x="142" y="98"/>
                      </a:lnTo>
                      <a:lnTo>
                        <a:pt x="136" y="95"/>
                      </a:lnTo>
                      <a:lnTo>
                        <a:pt x="127" y="96"/>
                      </a:lnTo>
                      <a:lnTo>
                        <a:pt x="126" y="85"/>
                      </a:lnTo>
                      <a:lnTo>
                        <a:pt x="123" y="78"/>
                      </a:lnTo>
                      <a:lnTo>
                        <a:pt x="117" y="71"/>
                      </a:lnTo>
                      <a:lnTo>
                        <a:pt x="110" y="65"/>
                      </a:lnTo>
                      <a:lnTo>
                        <a:pt x="103" y="67"/>
                      </a:lnTo>
                      <a:lnTo>
                        <a:pt x="96" y="69"/>
                      </a:lnTo>
                      <a:lnTo>
                        <a:pt x="89" y="71"/>
                      </a:lnTo>
                      <a:lnTo>
                        <a:pt x="82" y="73"/>
                      </a:lnTo>
                      <a:lnTo>
                        <a:pt x="75" y="72"/>
                      </a:lnTo>
                      <a:lnTo>
                        <a:pt x="69" y="70"/>
                      </a:lnTo>
                      <a:lnTo>
                        <a:pt x="63" y="65"/>
                      </a:lnTo>
                      <a:lnTo>
                        <a:pt x="58" y="58"/>
                      </a:lnTo>
                      <a:lnTo>
                        <a:pt x="54" y="54"/>
                      </a:lnTo>
                      <a:lnTo>
                        <a:pt x="49" y="53"/>
                      </a:lnTo>
                      <a:lnTo>
                        <a:pt x="42" y="52"/>
                      </a:lnTo>
                      <a:lnTo>
                        <a:pt x="36" y="52"/>
                      </a:lnTo>
                      <a:lnTo>
                        <a:pt x="27" y="52"/>
                      </a:lnTo>
                      <a:lnTo>
                        <a:pt x="21" y="52"/>
                      </a:lnTo>
                      <a:lnTo>
                        <a:pt x="15" y="51"/>
                      </a:lnTo>
                      <a:lnTo>
                        <a:pt x="10" y="51"/>
                      </a:lnTo>
                      <a:lnTo>
                        <a:pt x="12" y="49"/>
                      </a:lnTo>
                      <a:lnTo>
                        <a:pt x="18" y="49"/>
                      </a:lnTo>
                      <a:lnTo>
                        <a:pt x="22" y="47"/>
                      </a:lnTo>
                      <a:lnTo>
                        <a:pt x="27" y="45"/>
                      </a:lnTo>
                      <a:lnTo>
                        <a:pt x="24" y="34"/>
                      </a:lnTo>
                      <a:lnTo>
                        <a:pt x="20" y="27"/>
                      </a:lnTo>
                      <a:lnTo>
                        <a:pt x="12" y="28"/>
                      </a:lnTo>
                      <a:lnTo>
                        <a:pt x="8" y="27"/>
                      </a:lnTo>
                      <a:lnTo>
                        <a:pt x="5" y="23"/>
                      </a:lnTo>
                      <a:lnTo>
                        <a:pt x="0" y="20"/>
                      </a:lnTo>
                      <a:lnTo>
                        <a:pt x="5" y="10"/>
                      </a:lnTo>
                      <a:lnTo>
                        <a:pt x="10" y="0"/>
                      </a:lnTo>
                      <a:lnTo>
                        <a:pt x="15" y="8"/>
                      </a:lnTo>
                      <a:lnTo>
                        <a:pt x="21" y="13"/>
                      </a:lnTo>
                      <a:lnTo>
                        <a:pt x="28" y="15"/>
                      </a:lnTo>
                      <a:lnTo>
                        <a:pt x="38" y="16"/>
                      </a:lnTo>
                      <a:lnTo>
                        <a:pt x="47" y="14"/>
                      </a:lnTo>
                      <a:lnTo>
                        <a:pt x="56" y="14"/>
                      </a:lnTo>
                      <a:lnTo>
                        <a:pt x="65" y="14"/>
                      </a:lnTo>
                      <a:lnTo>
                        <a:pt x="75" y="17"/>
                      </a:lnTo>
                      <a:lnTo>
                        <a:pt x="78" y="40"/>
                      </a:lnTo>
                      <a:lnTo>
                        <a:pt x="84" y="40"/>
                      </a:lnTo>
                      <a:lnTo>
                        <a:pt x="91" y="38"/>
                      </a:lnTo>
                      <a:lnTo>
                        <a:pt x="95" y="33"/>
                      </a:lnTo>
                      <a:lnTo>
                        <a:pt x="96" y="27"/>
                      </a:lnTo>
                      <a:lnTo>
                        <a:pt x="104" y="34"/>
                      </a:lnTo>
                      <a:lnTo>
                        <a:pt x="113" y="39"/>
                      </a:lnTo>
                      <a:lnTo>
                        <a:pt x="122" y="41"/>
                      </a:lnTo>
                      <a:lnTo>
                        <a:pt x="134" y="40"/>
                      </a:lnTo>
                      <a:lnTo>
                        <a:pt x="140" y="39"/>
                      </a:lnTo>
                      <a:lnTo>
                        <a:pt x="143" y="41"/>
                      </a:lnTo>
                      <a:lnTo>
                        <a:pt x="145" y="45"/>
                      </a:lnTo>
                      <a:lnTo>
                        <a:pt x="147" y="50"/>
                      </a:lnTo>
                      <a:lnTo>
                        <a:pt x="147" y="54"/>
                      </a:lnTo>
                      <a:lnTo>
                        <a:pt x="149" y="59"/>
                      </a:lnTo>
                      <a:lnTo>
                        <a:pt x="152" y="62"/>
                      </a:lnTo>
                      <a:lnTo>
                        <a:pt x="158" y="65"/>
                      </a:lnTo>
                      <a:lnTo>
                        <a:pt x="168" y="65"/>
                      </a:lnTo>
                      <a:lnTo>
                        <a:pt x="179" y="63"/>
                      </a:lnTo>
                      <a:lnTo>
                        <a:pt x="183" y="61"/>
                      </a:lnTo>
                      <a:lnTo>
                        <a:pt x="187" y="62"/>
                      </a:lnTo>
                      <a:lnTo>
                        <a:pt x="190" y="65"/>
                      </a:lnTo>
                      <a:lnTo>
                        <a:pt x="193" y="72"/>
                      </a:lnTo>
                      <a:lnTo>
                        <a:pt x="188" y="78"/>
                      </a:lnTo>
                      <a:lnTo>
                        <a:pt x="187" y="84"/>
                      </a:lnTo>
                      <a:lnTo>
                        <a:pt x="188" y="89"/>
                      </a:lnTo>
                      <a:lnTo>
                        <a:pt x="192" y="96"/>
                      </a:lnTo>
                      <a:lnTo>
                        <a:pt x="195" y="100"/>
                      </a:lnTo>
                      <a:lnTo>
                        <a:pt x="200" y="105"/>
                      </a:lnTo>
                      <a:lnTo>
                        <a:pt x="203" y="110"/>
                      </a:lnTo>
                      <a:lnTo>
                        <a:pt x="206" y="117"/>
                      </a:lnTo>
                      <a:lnTo>
                        <a:pt x="211" y="113"/>
                      </a:lnTo>
                      <a:lnTo>
                        <a:pt x="217" y="112"/>
                      </a:lnTo>
                      <a:lnTo>
                        <a:pt x="223" y="113"/>
                      </a:lnTo>
                      <a:lnTo>
                        <a:pt x="230" y="117"/>
                      </a:lnTo>
                      <a:lnTo>
                        <a:pt x="239" y="124"/>
                      </a:lnTo>
                      <a:lnTo>
                        <a:pt x="248" y="130"/>
                      </a:lnTo>
                      <a:lnTo>
                        <a:pt x="241" y="151"/>
                      </a:lnTo>
                      <a:lnTo>
                        <a:pt x="244" y="154"/>
                      </a:lnTo>
                      <a:lnTo>
                        <a:pt x="249" y="156"/>
                      </a:lnTo>
                      <a:lnTo>
                        <a:pt x="255" y="156"/>
                      </a:lnTo>
                      <a:lnTo>
                        <a:pt x="261" y="158"/>
                      </a:lnTo>
                      <a:lnTo>
                        <a:pt x="266" y="151"/>
                      </a:lnTo>
                      <a:lnTo>
                        <a:pt x="268" y="146"/>
                      </a:lnTo>
                      <a:lnTo>
                        <a:pt x="270" y="141"/>
                      </a:lnTo>
                      <a:lnTo>
                        <a:pt x="279" y="145"/>
                      </a:lnTo>
                      <a:lnTo>
                        <a:pt x="283" y="150"/>
                      </a:lnTo>
                      <a:lnTo>
                        <a:pt x="287" y="157"/>
                      </a:lnTo>
                      <a:lnTo>
                        <a:pt x="289" y="159"/>
                      </a:lnTo>
                      <a:lnTo>
                        <a:pt x="292" y="162"/>
                      </a:lnTo>
                      <a:lnTo>
                        <a:pt x="296" y="161"/>
                      </a:lnTo>
                      <a:lnTo>
                        <a:pt x="303" y="161"/>
                      </a:lnTo>
                      <a:lnTo>
                        <a:pt x="316" y="151"/>
                      </a:lnTo>
                      <a:lnTo>
                        <a:pt x="318" y="154"/>
                      </a:lnTo>
                      <a:lnTo>
                        <a:pt x="322" y="161"/>
                      </a:lnTo>
                      <a:lnTo>
                        <a:pt x="323" y="169"/>
                      </a:lnTo>
                      <a:lnTo>
                        <a:pt x="326" y="177"/>
                      </a:lnTo>
                      <a:lnTo>
                        <a:pt x="329" y="182"/>
                      </a:lnTo>
                      <a:lnTo>
                        <a:pt x="334" y="187"/>
                      </a:lnTo>
                      <a:lnTo>
                        <a:pt x="341" y="188"/>
                      </a:lnTo>
                      <a:lnTo>
                        <a:pt x="351" y="185"/>
                      </a:lnTo>
                      <a:lnTo>
                        <a:pt x="358" y="186"/>
                      </a:lnTo>
                      <a:lnTo>
                        <a:pt x="365" y="189"/>
                      </a:lnTo>
                      <a:lnTo>
                        <a:pt x="373" y="195"/>
                      </a:lnTo>
                      <a:lnTo>
                        <a:pt x="381" y="200"/>
                      </a:lnTo>
                      <a:lnTo>
                        <a:pt x="387" y="203"/>
                      </a:lnTo>
                      <a:lnTo>
                        <a:pt x="395" y="206"/>
                      </a:lnTo>
                      <a:lnTo>
                        <a:pt x="404" y="204"/>
                      </a:lnTo>
                      <a:lnTo>
                        <a:pt x="413" y="200"/>
                      </a:lnTo>
                      <a:lnTo>
                        <a:pt x="412" y="205"/>
                      </a:lnTo>
                      <a:lnTo>
                        <a:pt x="416" y="213"/>
                      </a:lnTo>
                      <a:lnTo>
                        <a:pt x="423" y="220"/>
                      </a:lnTo>
                      <a:lnTo>
                        <a:pt x="431" y="227"/>
                      </a:lnTo>
                      <a:lnTo>
                        <a:pt x="436" y="225"/>
                      </a:lnTo>
                      <a:lnTo>
                        <a:pt x="439" y="223"/>
                      </a:lnTo>
                      <a:lnTo>
                        <a:pt x="440" y="219"/>
                      </a:lnTo>
                      <a:lnTo>
                        <a:pt x="441" y="215"/>
                      </a:lnTo>
                      <a:lnTo>
                        <a:pt x="440" y="204"/>
                      </a:lnTo>
                      <a:lnTo>
                        <a:pt x="444" y="196"/>
                      </a:lnTo>
                      <a:lnTo>
                        <a:pt x="455" y="191"/>
                      </a:lnTo>
                      <a:lnTo>
                        <a:pt x="463" y="194"/>
                      </a:lnTo>
                      <a:lnTo>
                        <a:pt x="470" y="200"/>
                      </a:lnTo>
                      <a:lnTo>
                        <a:pt x="475" y="209"/>
                      </a:lnTo>
                      <a:lnTo>
                        <a:pt x="480" y="216"/>
                      </a:lnTo>
                      <a:lnTo>
                        <a:pt x="487" y="221"/>
                      </a:lnTo>
                      <a:lnTo>
                        <a:pt x="496" y="220"/>
                      </a:lnTo>
                      <a:lnTo>
                        <a:pt x="509" y="213"/>
                      </a:lnTo>
                      <a:lnTo>
                        <a:pt x="505" y="221"/>
                      </a:lnTo>
                      <a:lnTo>
                        <a:pt x="507" y="227"/>
                      </a:lnTo>
                      <a:lnTo>
                        <a:pt x="510" y="230"/>
                      </a:lnTo>
                      <a:lnTo>
                        <a:pt x="518" y="233"/>
                      </a:lnTo>
                      <a:lnTo>
                        <a:pt x="524" y="233"/>
                      </a:lnTo>
                      <a:lnTo>
                        <a:pt x="532" y="233"/>
                      </a:lnTo>
                      <a:lnTo>
                        <a:pt x="538" y="233"/>
                      </a:lnTo>
                      <a:lnTo>
                        <a:pt x="544" y="233"/>
                      </a:lnTo>
                      <a:lnTo>
                        <a:pt x="559" y="243"/>
                      </a:lnTo>
                      <a:lnTo>
                        <a:pt x="577" y="253"/>
                      </a:lnTo>
                      <a:lnTo>
                        <a:pt x="594" y="264"/>
                      </a:lnTo>
                      <a:lnTo>
                        <a:pt x="613" y="276"/>
                      </a:lnTo>
                      <a:lnTo>
                        <a:pt x="627" y="288"/>
                      </a:lnTo>
                      <a:lnTo>
                        <a:pt x="641" y="304"/>
                      </a:lnTo>
                      <a:lnTo>
                        <a:pt x="650" y="320"/>
                      </a:lnTo>
                      <a:lnTo>
                        <a:pt x="658" y="341"/>
                      </a:lnTo>
                      <a:lnTo>
                        <a:pt x="600" y="356"/>
                      </a:lnTo>
                      <a:lnTo>
                        <a:pt x="549" y="352"/>
                      </a:lnTo>
                      <a:lnTo>
                        <a:pt x="502" y="331"/>
                      </a:lnTo>
                      <a:lnTo>
                        <a:pt x="458" y="303"/>
                      </a:lnTo>
                      <a:lnTo>
                        <a:pt x="414" y="268"/>
                      </a:lnTo>
                      <a:lnTo>
                        <a:pt x="371" y="235"/>
                      </a:lnTo>
                      <a:lnTo>
                        <a:pt x="325" y="208"/>
                      </a:lnTo>
                      <a:lnTo>
                        <a:pt x="276" y="193"/>
                      </a:ln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5" name="Freeform 393"/>
                <p:cNvSpPr>
                  <a:spLocks/>
                </p:cNvSpPr>
                <p:nvPr/>
              </p:nvSpPr>
              <p:spPr bwMode="auto">
                <a:xfrm>
                  <a:off x="5065" y="3128"/>
                  <a:ext cx="5" cy="5"/>
                </a:xfrm>
                <a:custGeom>
                  <a:avLst/>
                  <a:gdLst>
                    <a:gd name="T0" fmla="*/ 2 w 20"/>
                    <a:gd name="T1" fmla="*/ 18 h 21"/>
                    <a:gd name="T2" fmla="*/ 0 w 20"/>
                    <a:gd name="T3" fmla="*/ 14 h 21"/>
                    <a:gd name="T4" fmla="*/ 2 w 20"/>
                    <a:gd name="T5" fmla="*/ 9 h 21"/>
                    <a:gd name="T6" fmla="*/ 5 w 20"/>
                    <a:gd name="T7" fmla="*/ 3 h 21"/>
                    <a:gd name="T8" fmla="*/ 10 w 20"/>
                    <a:gd name="T9" fmla="*/ 0 h 21"/>
                    <a:gd name="T10" fmla="*/ 20 w 20"/>
                    <a:gd name="T11" fmla="*/ 4 h 21"/>
                    <a:gd name="T12" fmla="*/ 16 w 20"/>
                    <a:gd name="T13" fmla="*/ 21 h 21"/>
                    <a:gd name="T14" fmla="*/ 11 w 20"/>
                    <a:gd name="T15" fmla="*/ 19 h 21"/>
                    <a:gd name="T16" fmla="*/ 2 w 20"/>
                    <a:gd name="T17" fmla="*/ 18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21">
                      <a:moveTo>
                        <a:pt x="2" y="18"/>
                      </a:moveTo>
                      <a:lnTo>
                        <a:pt x="0" y="14"/>
                      </a:lnTo>
                      <a:lnTo>
                        <a:pt x="2" y="9"/>
                      </a:lnTo>
                      <a:lnTo>
                        <a:pt x="5" y="3"/>
                      </a:lnTo>
                      <a:lnTo>
                        <a:pt x="10" y="0"/>
                      </a:lnTo>
                      <a:lnTo>
                        <a:pt x="20" y="4"/>
                      </a:lnTo>
                      <a:lnTo>
                        <a:pt x="16" y="21"/>
                      </a:lnTo>
                      <a:lnTo>
                        <a:pt x="11" y="19"/>
                      </a:lnTo>
                      <a:lnTo>
                        <a:pt x="2" y="18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6" name="Freeform 394"/>
                <p:cNvSpPr>
                  <a:spLocks/>
                </p:cNvSpPr>
                <p:nvPr/>
              </p:nvSpPr>
              <p:spPr bwMode="auto">
                <a:xfrm>
                  <a:off x="5128" y="3128"/>
                  <a:ext cx="3" cy="4"/>
                </a:xfrm>
                <a:custGeom>
                  <a:avLst/>
                  <a:gdLst>
                    <a:gd name="T0" fmla="*/ 0 w 13"/>
                    <a:gd name="T1" fmla="*/ 11 h 18"/>
                    <a:gd name="T2" fmla="*/ 0 w 13"/>
                    <a:gd name="T3" fmla="*/ 5 h 18"/>
                    <a:gd name="T4" fmla="*/ 3 w 13"/>
                    <a:gd name="T5" fmla="*/ 0 h 18"/>
                    <a:gd name="T6" fmla="*/ 9 w 13"/>
                    <a:gd name="T7" fmla="*/ 3 h 18"/>
                    <a:gd name="T8" fmla="*/ 13 w 13"/>
                    <a:gd name="T9" fmla="*/ 7 h 18"/>
                    <a:gd name="T10" fmla="*/ 13 w 13"/>
                    <a:gd name="T11" fmla="*/ 14 h 18"/>
                    <a:gd name="T12" fmla="*/ 9 w 13"/>
                    <a:gd name="T13" fmla="*/ 18 h 18"/>
                    <a:gd name="T14" fmla="*/ 3 w 13"/>
                    <a:gd name="T15" fmla="*/ 16 h 18"/>
                    <a:gd name="T16" fmla="*/ 0 w 13"/>
                    <a:gd name="T17" fmla="*/ 11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18">
                      <a:moveTo>
                        <a:pt x="0" y="11"/>
                      </a:moveTo>
                      <a:lnTo>
                        <a:pt x="0" y="5"/>
                      </a:lnTo>
                      <a:lnTo>
                        <a:pt x="3" y="0"/>
                      </a:lnTo>
                      <a:lnTo>
                        <a:pt x="9" y="3"/>
                      </a:lnTo>
                      <a:lnTo>
                        <a:pt x="13" y="7"/>
                      </a:lnTo>
                      <a:lnTo>
                        <a:pt x="13" y="14"/>
                      </a:lnTo>
                      <a:lnTo>
                        <a:pt x="9" y="18"/>
                      </a:lnTo>
                      <a:lnTo>
                        <a:pt x="3" y="16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7" name="Freeform 395"/>
                <p:cNvSpPr>
                  <a:spLocks/>
                </p:cNvSpPr>
                <p:nvPr/>
              </p:nvSpPr>
              <p:spPr bwMode="auto">
                <a:xfrm>
                  <a:off x="5088" y="3124"/>
                  <a:ext cx="5" cy="6"/>
                </a:xfrm>
                <a:custGeom>
                  <a:avLst/>
                  <a:gdLst>
                    <a:gd name="T0" fmla="*/ 5 w 20"/>
                    <a:gd name="T1" fmla="*/ 0 h 25"/>
                    <a:gd name="T2" fmla="*/ 12 w 20"/>
                    <a:gd name="T3" fmla="*/ 3 h 25"/>
                    <a:gd name="T4" fmla="*/ 19 w 20"/>
                    <a:gd name="T5" fmla="*/ 9 h 25"/>
                    <a:gd name="T6" fmla="*/ 20 w 20"/>
                    <a:gd name="T7" fmla="*/ 12 h 25"/>
                    <a:gd name="T8" fmla="*/ 20 w 20"/>
                    <a:gd name="T9" fmla="*/ 16 h 25"/>
                    <a:gd name="T10" fmla="*/ 17 w 20"/>
                    <a:gd name="T11" fmla="*/ 20 h 25"/>
                    <a:gd name="T12" fmla="*/ 12 w 20"/>
                    <a:gd name="T13" fmla="*/ 25 h 25"/>
                    <a:gd name="T14" fmla="*/ 3 w 20"/>
                    <a:gd name="T15" fmla="*/ 22 h 25"/>
                    <a:gd name="T16" fmla="*/ 0 w 20"/>
                    <a:gd name="T17" fmla="*/ 16 h 25"/>
                    <a:gd name="T18" fmla="*/ 0 w 20"/>
                    <a:gd name="T19" fmla="*/ 8 h 25"/>
                    <a:gd name="T20" fmla="*/ 5 w 20"/>
                    <a:gd name="T21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0" h="25">
                      <a:moveTo>
                        <a:pt x="5" y="0"/>
                      </a:moveTo>
                      <a:lnTo>
                        <a:pt x="12" y="3"/>
                      </a:lnTo>
                      <a:lnTo>
                        <a:pt x="19" y="9"/>
                      </a:lnTo>
                      <a:lnTo>
                        <a:pt x="20" y="12"/>
                      </a:lnTo>
                      <a:lnTo>
                        <a:pt x="20" y="16"/>
                      </a:lnTo>
                      <a:lnTo>
                        <a:pt x="17" y="20"/>
                      </a:lnTo>
                      <a:lnTo>
                        <a:pt x="12" y="25"/>
                      </a:lnTo>
                      <a:lnTo>
                        <a:pt x="3" y="22"/>
                      </a:ln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8" name="Freeform 396"/>
                <p:cNvSpPr>
                  <a:spLocks/>
                </p:cNvSpPr>
                <p:nvPr/>
              </p:nvSpPr>
              <p:spPr bwMode="auto">
                <a:xfrm>
                  <a:off x="4613" y="3122"/>
                  <a:ext cx="5" cy="8"/>
                </a:xfrm>
                <a:custGeom>
                  <a:avLst/>
                  <a:gdLst>
                    <a:gd name="T0" fmla="*/ 0 w 24"/>
                    <a:gd name="T1" fmla="*/ 13 h 31"/>
                    <a:gd name="T2" fmla="*/ 0 w 24"/>
                    <a:gd name="T3" fmla="*/ 0 h 31"/>
                    <a:gd name="T4" fmla="*/ 5 w 24"/>
                    <a:gd name="T5" fmla="*/ 0 h 31"/>
                    <a:gd name="T6" fmla="*/ 11 w 24"/>
                    <a:gd name="T7" fmla="*/ 3 h 31"/>
                    <a:gd name="T8" fmla="*/ 14 w 24"/>
                    <a:gd name="T9" fmla="*/ 5 h 31"/>
                    <a:gd name="T10" fmla="*/ 18 w 24"/>
                    <a:gd name="T11" fmla="*/ 9 h 31"/>
                    <a:gd name="T12" fmla="*/ 20 w 24"/>
                    <a:gd name="T13" fmla="*/ 12 h 31"/>
                    <a:gd name="T14" fmla="*/ 22 w 24"/>
                    <a:gd name="T15" fmla="*/ 18 h 31"/>
                    <a:gd name="T16" fmla="*/ 23 w 24"/>
                    <a:gd name="T17" fmla="*/ 23 h 31"/>
                    <a:gd name="T18" fmla="*/ 24 w 24"/>
                    <a:gd name="T19" fmla="*/ 31 h 31"/>
                    <a:gd name="T20" fmla="*/ 17 w 24"/>
                    <a:gd name="T21" fmla="*/ 27 h 31"/>
                    <a:gd name="T22" fmla="*/ 10 w 24"/>
                    <a:gd name="T23" fmla="*/ 25 h 31"/>
                    <a:gd name="T24" fmla="*/ 2 w 24"/>
                    <a:gd name="T25" fmla="*/ 20 h 31"/>
                    <a:gd name="T26" fmla="*/ 0 w 24"/>
                    <a:gd name="T27" fmla="*/ 13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4" h="31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1" y="3"/>
                      </a:lnTo>
                      <a:lnTo>
                        <a:pt x="14" y="5"/>
                      </a:lnTo>
                      <a:lnTo>
                        <a:pt x="18" y="9"/>
                      </a:lnTo>
                      <a:lnTo>
                        <a:pt x="20" y="12"/>
                      </a:lnTo>
                      <a:lnTo>
                        <a:pt x="22" y="18"/>
                      </a:lnTo>
                      <a:lnTo>
                        <a:pt x="23" y="23"/>
                      </a:lnTo>
                      <a:lnTo>
                        <a:pt x="24" y="31"/>
                      </a:lnTo>
                      <a:lnTo>
                        <a:pt x="17" y="27"/>
                      </a:lnTo>
                      <a:lnTo>
                        <a:pt x="10" y="25"/>
                      </a:lnTo>
                      <a:lnTo>
                        <a:pt x="2" y="2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9" name="Freeform 397"/>
                <p:cNvSpPr>
                  <a:spLocks/>
                </p:cNvSpPr>
                <p:nvPr/>
              </p:nvSpPr>
              <p:spPr bwMode="auto">
                <a:xfrm>
                  <a:off x="5078" y="3123"/>
                  <a:ext cx="5" cy="5"/>
                </a:xfrm>
                <a:custGeom>
                  <a:avLst/>
                  <a:gdLst>
                    <a:gd name="T0" fmla="*/ 2 w 20"/>
                    <a:gd name="T1" fmla="*/ 13 h 17"/>
                    <a:gd name="T2" fmla="*/ 0 w 20"/>
                    <a:gd name="T3" fmla="*/ 6 h 17"/>
                    <a:gd name="T4" fmla="*/ 6 w 20"/>
                    <a:gd name="T5" fmla="*/ 0 h 17"/>
                    <a:gd name="T6" fmla="*/ 12 w 20"/>
                    <a:gd name="T7" fmla="*/ 1 h 17"/>
                    <a:gd name="T8" fmla="*/ 19 w 20"/>
                    <a:gd name="T9" fmla="*/ 3 h 17"/>
                    <a:gd name="T10" fmla="*/ 20 w 20"/>
                    <a:gd name="T11" fmla="*/ 10 h 17"/>
                    <a:gd name="T12" fmla="*/ 18 w 20"/>
                    <a:gd name="T13" fmla="*/ 13 h 17"/>
                    <a:gd name="T14" fmla="*/ 13 w 20"/>
                    <a:gd name="T15" fmla="*/ 15 h 17"/>
                    <a:gd name="T16" fmla="*/ 9 w 20"/>
                    <a:gd name="T17" fmla="*/ 17 h 17"/>
                    <a:gd name="T18" fmla="*/ 6 w 20"/>
                    <a:gd name="T19" fmla="*/ 15 h 17"/>
                    <a:gd name="T20" fmla="*/ 2 w 20"/>
                    <a:gd name="T21" fmla="*/ 1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0" h="17">
                      <a:moveTo>
                        <a:pt x="2" y="13"/>
                      </a:moveTo>
                      <a:lnTo>
                        <a:pt x="0" y="6"/>
                      </a:lnTo>
                      <a:lnTo>
                        <a:pt x="6" y="0"/>
                      </a:lnTo>
                      <a:lnTo>
                        <a:pt x="12" y="1"/>
                      </a:lnTo>
                      <a:lnTo>
                        <a:pt x="19" y="3"/>
                      </a:lnTo>
                      <a:lnTo>
                        <a:pt x="20" y="10"/>
                      </a:lnTo>
                      <a:lnTo>
                        <a:pt x="18" y="13"/>
                      </a:lnTo>
                      <a:lnTo>
                        <a:pt x="13" y="15"/>
                      </a:lnTo>
                      <a:lnTo>
                        <a:pt x="9" y="17"/>
                      </a:lnTo>
                      <a:lnTo>
                        <a:pt x="6" y="15"/>
                      </a:lnTo>
                      <a:lnTo>
                        <a:pt x="2" y="13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0" name="Freeform 398"/>
                <p:cNvSpPr>
                  <a:spLocks/>
                </p:cNvSpPr>
                <p:nvPr/>
              </p:nvSpPr>
              <p:spPr bwMode="auto">
                <a:xfrm>
                  <a:off x="5144" y="3120"/>
                  <a:ext cx="5" cy="6"/>
                </a:xfrm>
                <a:custGeom>
                  <a:avLst/>
                  <a:gdLst>
                    <a:gd name="T0" fmla="*/ 0 w 19"/>
                    <a:gd name="T1" fmla="*/ 17 h 24"/>
                    <a:gd name="T2" fmla="*/ 3 w 19"/>
                    <a:gd name="T3" fmla="*/ 10 h 24"/>
                    <a:gd name="T4" fmla="*/ 10 w 19"/>
                    <a:gd name="T5" fmla="*/ 0 h 24"/>
                    <a:gd name="T6" fmla="*/ 14 w 19"/>
                    <a:gd name="T7" fmla="*/ 5 h 24"/>
                    <a:gd name="T8" fmla="*/ 18 w 19"/>
                    <a:gd name="T9" fmla="*/ 12 h 24"/>
                    <a:gd name="T10" fmla="*/ 19 w 19"/>
                    <a:gd name="T11" fmla="*/ 18 h 24"/>
                    <a:gd name="T12" fmla="*/ 17 w 19"/>
                    <a:gd name="T13" fmla="*/ 24 h 24"/>
                    <a:gd name="T14" fmla="*/ 7 w 19"/>
                    <a:gd name="T15" fmla="*/ 24 h 24"/>
                    <a:gd name="T16" fmla="*/ 0 w 19"/>
                    <a:gd name="T17" fmla="*/ 17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24">
                      <a:moveTo>
                        <a:pt x="0" y="17"/>
                      </a:moveTo>
                      <a:lnTo>
                        <a:pt x="3" y="10"/>
                      </a:lnTo>
                      <a:lnTo>
                        <a:pt x="10" y="0"/>
                      </a:lnTo>
                      <a:lnTo>
                        <a:pt x="14" y="5"/>
                      </a:lnTo>
                      <a:lnTo>
                        <a:pt x="18" y="12"/>
                      </a:lnTo>
                      <a:lnTo>
                        <a:pt x="19" y="18"/>
                      </a:lnTo>
                      <a:lnTo>
                        <a:pt x="17" y="24"/>
                      </a:lnTo>
                      <a:lnTo>
                        <a:pt x="7" y="24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1" name="Freeform 399"/>
                <p:cNvSpPr>
                  <a:spLocks/>
                </p:cNvSpPr>
                <p:nvPr/>
              </p:nvSpPr>
              <p:spPr bwMode="auto">
                <a:xfrm>
                  <a:off x="5109" y="3121"/>
                  <a:ext cx="4" cy="4"/>
                </a:xfrm>
                <a:custGeom>
                  <a:avLst/>
                  <a:gdLst>
                    <a:gd name="T0" fmla="*/ 0 w 17"/>
                    <a:gd name="T1" fmla="*/ 14 h 15"/>
                    <a:gd name="T2" fmla="*/ 2 w 17"/>
                    <a:gd name="T3" fmla="*/ 7 h 15"/>
                    <a:gd name="T4" fmla="*/ 10 w 17"/>
                    <a:gd name="T5" fmla="*/ 0 h 15"/>
                    <a:gd name="T6" fmla="*/ 12 w 17"/>
                    <a:gd name="T7" fmla="*/ 2 h 15"/>
                    <a:gd name="T8" fmla="*/ 15 w 17"/>
                    <a:gd name="T9" fmla="*/ 4 h 15"/>
                    <a:gd name="T10" fmla="*/ 17 w 17"/>
                    <a:gd name="T11" fmla="*/ 7 h 15"/>
                    <a:gd name="T12" fmla="*/ 17 w 17"/>
                    <a:gd name="T13" fmla="*/ 14 h 15"/>
                    <a:gd name="T14" fmla="*/ 12 w 17"/>
                    <a:gd name="T15" fmla="*/ 12 h 15"/>
                    <a:gd name="T16" fmla="*/ 9 w 17"/>
                    <a:gd name="T17" fmla="*/ 14 h 15"/>
                    <a:gd name="T18" fmla="*/ 5 w 17"/>
                    <a:gd name="T19" fmla="*/ 15 h 15"/>
                    <a:gd name="T20" fmla="*/ 0 w 17"/>
                    <a:gd name="T21" fmla="*/ 1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5">
                      <a:moveTo>
                        <a:pt x="0" y="14"/>
                      </a:moveTo>
                      <a:lnTo>
                        <a:pt x="2" y="7"/>
                      </a:lnTo>
                      <a:lnTo>
                        <a:pt x="10" y="0"/>
                      </a:lnTo>
                      <a:lnTo>
                        <a:pt x="12" y="2"/>
                      </a:lnTo>
                      <a:lnTo>
                        <a:pt x="15" y="4"/>
                      </a:lnTo>
                      <a:lnTo>
                        <a:pt x="17" y="7"/>
                      </a:lnTo>
                      <a:lnTo>
                        <a:pt x="17" y="14"/>
                      </a:lnTo>
                      <a:lnTo>
                        <a:pt x="12" y="12"/>
                      </a:lnTo>
                      <a:lnTo>
                        <a:pt x="9" y="14"/>
                      </a:lnTo>
                      <a:lnTo>
                        <a:pt x="5" y="15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2" name="Freeform 400"/>
                <p:cNvSpPr>
                  <a:spLocks/>
                </p:cNvSpPr>
                <p:nvPr/>
              </p:nvSpPr>
              <p:spPr bwMode="auto">
                <a:xfrm>
                  <a:off x="4628" y="3117"/>
                  <a:ext cx="10" cy="8"/>
                </a:xfrm>
                <a:custGeom>
                  <a:avLst/>
                  <a:gdLst>
                    <a:gd name="T0" fmla="*/ 0 w 42"/>
                    <a:gd name="T1" fmla="*/ 11 h 32"/>
                    <a:gd name="T2" fmla="*/ 0 w 42"/>
                    <a:gd name="T3" fmla="*/ 0 h 32"/>
                    <a:gd name="T4" fmla="*/ 42 w 42"/>
                    <a:gd name="T5" fmla="*/ 25 h 32"/>
                    <a:gd name="T6" fmla="*/ 36 w 42"/>
                    <a:gd name="T7" fmla="*/ 29 h 32"/>
                    <a:gd name="T8" fmla="*/ 31 w 42"/>
                    <a:gd name="T9" fmla="*/ 32 h 32"/>
                    <a:gd name="T10" fmla="*/ 24 w 42"/>
                    <a:gd name="T11" fmla="*/ 31 h 32"/>
                    <a:gd name="T12" fmla="*/ 17 w 42"/>
                    <a:gd name="T13" fmla="*/ 30 h 32"/>
                    <a:gd name="T14" fmla="*/ 10 w 42"/>
                    <a:gd name="T15" fmla="*/ 26 h 32"/>
                    <a:gd name="T16" fmla="*/ 5 w 42"/>
                    <a:gd name="T17" fmla="*/ 22 h 32"/>
                    <a:gd name="T18" fmla="*/ 1 w 42"/>
                    <a:gd name="T19" fmla="*/ 16 h 32"/>
                    <a:gd name="T20" fmla="*/ 0 w 42"/>
                    <a:gd name="T21" fmla="*/ 1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2" h="32">
                      <a:moveTo>
                        <a:pt x="0" y="11"/>
                      </a:moveTo>
                      <a:lnTo>
                        <a:pt x="0" y="0"/>
                      </a:lnTo>
                      <a:lnTo>
                        <a:pt x="42" y="25"/>
                      </a:lnTo>
                      <a:lnTo>
                        <a:pt x="36" y="29"/>
                      </a:lnTo>
                      <a:lnTo>
                        <a:pt x="31" y="32"/>
                      </a:lnTo>
                      <a:lnTo>
                        <a:pt x="24" y="31"/>
                      </a:lnTo>
                      <a:lnTo>
                        <a:pt x="17" y="30"/>
                      </a:lnTo>
                      <a:lnTo>
                        <a:pt x="10" y="26"/>
                      </a:lnTo>
                      <a:lnTo>
                        <a:pt x="5" y="22"/>
                      </a:lnTo>
                      <a:lnTo>
                        <a:pt x="1" y="16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3" name="Freeform 401"/>
                <p:cNvSpPr>
                  <a:spLocks/>
                </p:cNvSpPr>
                <p:nvPr/>
              </p:nvSpPr>
              <p:spPr bwMode="auto">
                <a:xfrm>
                  <a:off x="5102" y="3122"/>
                  <a:ext cx="2" cy="3"/>
                </a:xfrm>
                <a:custGeom>
                  <a:avLst/>
                  <a:gdLst>
                    <a:gd name="T0" fmla="*/ 0 w 7"/>
                    <a:gd name="T1" fmla="*/ 3 h 10"/>
                    <a:gd name="T2" fmla="*/ 4 w 7"/>
                    <a:gd name="T3" fmla="*/ 0 h 10"/>
                    <a:gd name="T4" fmla="*/ 7 w 7"/>
                    <a:gd name="T5" fmla="*/ 10 h 10"/>
                    <a:gd name="T6" fmla="*/ 4 w 7"/>
                    <a:gd name="T7" fmla="*/ 8 h 10"/>
                    <a:gd name="T8" fmla="*/ 0 w 7"/>
                    <a:gd name="T9" fmla="*/ 3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10">
                      <a:moveTo>
                        <a:pt x="0" y="3"/>
                      </a:moveTo>
                      <a:lnTo>
                        <a:pt x="4" y="0"/>
                      </a:lnTo>
                      <a:lnTo>
                        <a:pt x="7" y="10"/>
                      </a:lnTo>
                      <a:lnTo>
                        <a:pt x="4" y="8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4" name="Freeform 402"/>
                <p:cNvSpPr>
                  <a:spLocks/>
                </p:cNvSpPr>
                <p:nvPr/>
              </p:nvSpPr>
              <p:spPr bwMode="auto">
                <a:xfrm>
                  <a:off x="4596" y="3116"/>
                  <a:ext cx="9" cy="6"/>
                </a:xfrm>
                <a:custGeom>
                  <a:avLst/>
                  <a:gdLst>
                    <a:gd name="T0" fmla="*/ 3 w 34"/>
                    <a:gd name="T1" fmla="*/ 0 h 28"/>
                    <a:gd name="T2" fmla="*/ 11 w 34"/>
                    <a:gd name="T3" fmla="*/ 0 h 28"/>
                    <a:gd name="T4" fmla="*/ 19 w 34"/>
                    <a:gd name="T5" fmla="*/ 3 h 28"/>
                    <a:gd name="T6" fmla="*/ 26 w 34"/>
                    <a:gd name="T7" fmla="*/ 6 h 28"/>
                    <a:gd name="T8" fmla="*/ 34 w 34"/>
                    <a:gd name="T9" fmla="*/ 11 h 28"/>
                    <a:gd name="T10" fmla="*/ 31 w 34"/>
                    <a:gd name="T11" fmla="*/ 28 h 28"/>
                    <a:gd name="T12" fmla="*/ 0 w 34"/>
                    <a:gd name="T13" fmla="*/ 17 h 28"/>
                    <a:gd name="T14" fmla="*/ 3 w 34"/>
                    <a:gd name="T15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4" h="28">
                      <a:moveTo>
                        <a:pt x="3" y="0"/>
                      </a:moveTo>
                      <a:lnTo>
                        <a:pt x="11" y="0"/>
                      </a:lnTo>
                      <a:lnTo>
                        <a:pt x="19" y="3"/>
                      </a:lnTo>
                      <a:lnTo>
                        <a:pt x="26" y="6"/>
                      </a:lnTo>
                      <a:lnTo>
                        <a:pt x="34" y="11"/>
                      </a:lnTo>
                      <a:lnTo>
                        <a:pt x="31" y="28"/>
                      </a:lnTo>
                      <a:lnTo>
                        <a:pt x="0" y="17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5" name="Freeform 403"/>
                <p:cNvSpPr>
                  <a:spLocks/>
                </p:cNvSpPr>
                <p:nvPr/>
              </p:nvSpPr>
              <p:spPr bwMode="auto">
                <a:xfrm>
                  <a:off x="5091" y="3116"/>
                  <a:ext cx="4" cy="5"/>
                </a:xfrm>
                <a:custGeom>
                  <a:avLst/>
                  <a:gdLst>
                    <a:gd name="T0" fmla="*/ 0 w 18"/>
                    <a:gd name="T1" fmla="*/ 24 h 24"/>
                    <a:gd name="T2" fmla="*/ 4 w 18"/>
                    <a:gd name="T3" fmla="*/ 15 h 24"/>
                    <a:gd name="T4" fmla="*/ 6 w 18"/>
                    <a:gd name="T5" fmla="*/ 6 h 24"/>
                    <a:gd name="T6" fmla="*/ 10 w 18"/>
                    <a:gd name="T7" fmla="*/ 0 h 24"/>
                    <a:gd name="T8" fmla="*/ 18 w 18"/>
                    <a:gd name="T9" fmla="*/ 0 h 24"/>
                    <a:gd name="T10" fmla="*/ 14 w 18"/>
                    <a:gd name="T11" fmla="*/ 24 h 24"/>
                    <a:gd name="T12" fmla="*/ 0 w 18"/>
                    <a:gd name="T13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" h="24">
                      <a:moveTo>
                        <a:pt x="0" y="24"/>
                      </a:moveTo>
                      <a:lnTo>
                        <a:pt x="4" y="15"/>
                      </a:lnTo>
                      <a:lnTo>
                        <a:pt x="6" y="6"/>
                      </a:lnTo>
                      <a:lnTo>
                        <a:pt x="10" y="0"/>
                      </a:lnTo>
                      <a:lnTo>
                        <a:pt x="18" y="0"/>
                      </a:lnTo>
                      <a:lnTo>
                        <a:pt x="14" y="24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6" name="Freeform 404"/>
                <p:cNvSpPr>
                  <a:spLocks/>
                </p:cNvSpPr>
                <p:nvPr/>
              </p:nvSpPr>
              <p:spPr bwMode="auto">
                <a:xfrm>
                  <a:off x="5152" y="3114"/>
                  <a:ext cx="5" cy="6"/>
                </a:xfrm>
                <a:custGeom>
                  <a:avLst/>
                  <a:gdLst>
                    <a:gd name="T0" fmla="*/ 0 w 18"/>
                    <a:gd name="T1" fmla="*/ 18 h 24"/>
                    <a:gd name="T2" fmla="*/ 0 w 18"/>
                    <a:gd name="T3" fmla="*/ 7 h 24"/>
                    <a:gd name="T4" fmla="*/ 6 w 18"/>
                    <a:gd name="T5" fmla="*/ 4 h 24"/>
                    <a:gd name="T6" fmla="*/ 11 w 18"/>
                    <a:gd name="T7" fmla="*/ 0 h 24"/>
                    <a:gd name="T8" fmla="*/ 16 w 18"/>
                    <a:gd name="T9" fmla="*/ 4 h 24"/>
                    <a:gd name="T10" fmla="*/ 18 w 18"/>
                    <a:gd name="T11" fmla="*/ 11 h 24"/>
                    <a:gd name="T12" fmla="*/ 16 w 18"/>
                    <a:gd name="T13" fmla="*/ 19 h 24"/>
                    <a:gd name="T14" fmla="*/ 11 w 18"/>
                    <a:gd name="T15" fmla="*/ 24 h 24"/>
                    <a:gd name="T16" fmla="*/ 2 w 18"/>
                    <a:gd name="T17" fmla="*/ 24 h 24"/>
                    <a:gd name="T18" fmla="*/ 0 w 18"/>
                    <a:gd name="T19" fmla="*/ 18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24">
                      <a:moveTo>
                        <a:pt x="0" y="18"/>
                      </a:moveTo>
                      <a:lnTo>
                        <a:pt x="0" y="7"/>
                      </a:lnTo>
                      <a:lnTo>
                        <a:pt x="6" y="4"/>
                      </a:lnTo>
                      <a:lnTo>
                        <a:pt x="11" y="0"/>
                      </a:lnTo>
                      <a:lnTo>
                        <a:pt x="16" y="4"/>
                      </a:lnTo>
                      <a:lnTo>
                        <a:pt x="18" y="11"/>
                      </a:lnTo>
                      <a:lnTo>
                        <a:pt x="16" y="19"/>
                      </a:lnTo>
                      <a:lnTo>
                        <a:pt x="11" y="24"/>
                      </a:lnTo>
                      <a:lnTo>
                        <a:pt x="2" y="24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" name="Freeform 405"/>
                <p:cNvSpPr>
                  <a:spLocks/>
                </p:cNvSpPr>
                <p:nvPr/>
              </p:nvSpPr>
              <p:spPr bwMode="auto">
                <a:xfrm>
                  <a:off x="4612" y="3109"/>
                  <a:ext cx="6" cy="9"/>
                </a:xfrm>
                <a:custGeom>
                  <a:avLst/>
                  <a:gdLst>
                    <a:gd name="T0" fmla="*/ 3 w 25"/>
                    <a:gd name="T1" fmla="*/ 10 h 38"/>
                    <a:gd name="T2" fmla="*/ 3 w 25"/>
                    <a:gd name="T3" fmla="*/ 0 h 38"/>
                    <a:gd name="T4" fmla="*/ 8 w 25"/>
                    <a:gd name="T5" fmla="*/ 2 h 38"/>
                    <a:gd name="T6" fmla="*/ 15 w 25"/>
                    <a:gd name="T7" fmla="*/ 5 h 38"/>
                    <a:gd name="T8" fmla="*/ 19 w 25"/>
                    <a:gd name="T9" fmla="*/ 9 h 38"/>
                    <a:gd name="T10" fmla="*/ 23 w 25"/>
                    <a:gd name="T11" fmla="*/ 14 h 38"/>
                    <a:gd name="T12" fmla="*/ 24 w 25"/>
                    <a:gd name="T13" fmla="*/ 18 h 38"/>
                    <a:gd name="T14" fmla="*/ 25 w 25"/>
                    <a:gd name="T15" fmla="*/ 24 h 38"/>
                    <a:gd name="T16" fmla="*/ 25 w 25"/>
                    <a:gd name="T17" fmla="*/ 30 h 38"/>
                    <a:gd name="T18" fmla="*/ 24 w 25"/>
                    <a:gd name="T19" fmla="*/ 38 h 38"/>
                    <a:gd name="T20" fmla="*/ 13 w 25"/>
                    <a:gd name="T21" fmla="*/ 34 h 38"/>
                    <a:gd name="T22" fmla="*/ 5 w 25"/>
                    <a:gd name="T23" fmla="*/ 29 h 38"/>
                    <a:gd name="T24" fmla="*/ 2 w 25"/>
                    <a:gd name="T25" fmla="*/ 25 h 38"/>
                    <a:gd name="T26" fmla="*/ 1 w 25"/>
                    <a:gd name="T27" fmla="*/ 21 h 38"/>
                    <a:gd name="T28" fmla="*/ 0 w 25"/>
                    <a:gd name="T29" fmla="*/ 15 h 38"/>
                    <a:gd name="T30" fmla="*/ 3 w 25"/>
                    <a:gd name="T31" fmla="*/ 1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5" h="38">
                      <a:moveTo>
                        <a:pt x="3" y="10"/>
                      </a:moveTo>
                      <a:lnTo>
                        <a:pt x="3" y="0"/>
                      </a:lnTo>
                      <a:lnTo>
                        <a:pt x="8" y="2"/>
                      </a:lnTo>
                      <a:lnTo>
                        <a:pt x="15" y="5"/>
                      </a:lnTo>
                      <a:lnTo>
                        <a:pt x="19" y="9"/>
                      </a:lnTo>
                      <a:lnTo>
                        <a:pt x="23" y="14"/>
                      </a:lnTo>
                      <a:lnTo>
                        <a:pt x="24" y="18"/>
                      </a:lnTo>
                      <a:lnTo>
                        <a:pt x="25" y="24"/>
                      </a:lnTo>
                      <a:lnTo>
                        <a:pt x="25" y="30"/>
                      </a:lnTo>
                      <a:lnTo>
                        <a:pt x="24" y="38"/>
                      </a:lnTo>
                      <a:lnTo>
                        <a:pt x="13" y="34"/>
                      </a:lnTo>
                      <a:lnTo>
                        <a:pt x="5" y="29"/>
                      </a:lnTo>
                      <a:lnTo>
                        <a:pt x="2" y="25"/>
                      </a:lnTo>
                      <a:lnTo>
                        <a:pt x="1" y="21"/>
                      </a:lnTo>
                      <a:lnTo>
                        <a:pt x="0" y="15"/>
                      </a:lnTo>
                      <a:lnTo>
                        <a:pt x="3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6" name="Freeform 407"/>
              <p:cNvSpPr>
                <a:spLocks/>
              </p:cNvSpPr>
              <p:nvPr/>
            </p:nvSpPr>
            <p:spPr bwMode="auto">
              <a:xfrm>
                <a:off x="5141" y="3110"/>
                <a:ext cx="5" cy="6"/>
              </a:xfrm>
              <a:custGeom>
                <a:avLst/>
                <a:gdLst>
                  <a:gd name="T0" fmla="*/ 0 w 20"/>
                  <a:gd name="T1" fmla="*/ 14 h 21"/>
                  <a:gd name="T2" fmla="*/ 4 w 20"/>
                  <a:gd name="T3" fmla="*/ 8 h 21"/>
                  <a:gd name="T4" fmla="*/ 6 w 20"/>
                  <a:gd name="T5" fmla="*/ 0 h 21"/>
                  <a:gd name="T6" fmla="*/ 20 w 20"/>
                  <a:gd name="T7" fmla="*/ 21 h 21"/>
                  <a:gd name="T8" fmla="*/ 0 w 20"/>
                  <a:gd name="T9" fmla="*/ 1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1">
                    <a:moveTo>
                      <a:pt x="0" y="14"/>
                    </a:moveTo>
                    <a:lnTo>
                      <a:pt x="4" y="8"/>
                    </a:lnTo>
                    <a:lnTo>
                      <a:pt x="6" y="0"/>
                    </a:lnTo>
                    <a:lnTo>
                      <a:pt x="20" y="21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408"/>
              <p:cNvSpPr>
                <a:spLocks/>
              </p:cNvSpPr>
              <p:nvPr/>
            </p:nvSpPr>
            <p:spPr bwMode="auto">
              <a:xfrm>
                <a:off x="5103" y="3109"/>
                <a:ext cx="1" cy="6"/>
              </a:xfrm>
              <a:custGeom>
                <a:avLst/>
                <a:gdLst>
                  <a:gd name="T0" fmla="*/ 0 w 3"/>
                  <a:gd name="T1" fmla="*/ 0 h 20"/>
                  <a:gd name="T2" fmla="*/ 3 w 3"/>
                  <a:gd name="T3" fmla="*/ 0 h 20"/>
                  <a:gd name="T4" fmla="*/ 3 w 3"/>
                  <a:gd name="T5" fmla="*/ 7 h 20"/>
                  <a:gd name="T6" fmla="*/ 1 w 3"/>
                  <a:gd name="T7" fmla="*/ 14 h 20"/>
                  <a:gd name="T8" fmla="*/ 3 w 3"/>
                  <a:gd name="T9" fmla="*/ 20 h 20"/>
                  <a:gd name="T10" fmla="*/ 0 w 3"/>
                  <a:gd name="T11" fmla="*/ 20 h 20"/>
                  <a:gd name="T12" fmla="*/ 0 w 3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0">
                    <a:moveTo>
                      <a:pt x="0" y="0"/>
                    </a:moveTo>
                    <a:lnTo>
                      <a:pt x="3" y="0"/>
                    </a:lnTo>
                    <a:lnTo>
                      <a:pt x="3" y="7"/>
                    </a:lnTo>
                    <a:lnTo>
                      <a:pt x="1" y="14"/>
                    </a:lnTo>
                    <a:lnTo>
                      <a:pt x="3" y="20"/>
                    </a:lnTo>
                    <a:lnTo>
                      <a:pt x="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409"/>
              <p:cNvSpPr>
                <a:spLocks/>
              </p:cNvSpPr>
              <p:nvPr/>
            </p:nvSpPr>
            <p:spPr bwMode="auto">
              <a:xfrm>
                <a:off x="5108" y="3111"/>
                <a:ext cx="4" cy="2"/>
              </a:xfrm>
              <a:custGeom>
                <a:avLst/>
                <a:gdLst>
                  <a:gd name="T0" fmla="*/ 0 w 14"/>
                  <a:gd name="T1" fmla="*/ 0 h 6"/>
                  <a:gd name="T2" fmla="*/ 14 w 14"/>
                  <a:gd name="T3" fmla="*/ 0 h 6"/>
                  <a:gd name="T4" fmla="*/ 9 w 14"/>
                  <a:gd name="T5" fmla="*/ 5 h 6"/>
                  <a:gd name="T6" fmla="*/ 0 w 14"/>
                  <a:gd name="T7" fmla="*/ 6 h 6"/>
                  <a:gd name="T8" fmla="*/ 0 w 1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0" y="0"/>
                    </a:moveTo>
                    <a:lnTo>
                      <a:pt x="14" y="0"/>
                    </a:lnTo>
                    <a:lnTo>
                      <a:pt x="9" y="5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410"/>
              <p:cNvSpPr>
                <a:spLocks/>
              </p:cNvSpPr>
              <p:nvPr/>
            </p:nvSpPr>
            <p:spPr bwMode="auto">
              <a:xfrm>
                <a:off x="4599" y="3103"/>
                <a:ext cx="7" cy="9"/>
              </a:xfrm>
              <a:custGeom>
                <a:avLst/>
                <a:gdLst>
                  <a:gd name="T0" fmla="*/ 0 w 31"/>
                  <a:gd name="T1" fmla="*/ 22 h 35"/>
                  <a:gd name="T2" fmla="*/ 3 w 31"/>
                  <a:gd name="T3" fmla="*/ 0 h 35"/>
                  <a:gd name="T4" fmla="*/ 9 w 31"/>
                  <a:gd name="T5" fmla="*/ 0 h 35"/>
                  <a:gd name="T6" fmla="*/ 16 w 31"/>
                  <a:gd name="T7" fmla="*/ 2 h 35"/>
                  <a:gd name="T8" fmla="*/ 21 w 31"/>
                  <a:gd name="T9" fmla="*/ 4 h 35"/>
                  <a:gd name="T10" fmla="*/ 27 w 31"/>
                  <a:gd name="T11" fmla="*/ 10 h 35"/>
                  <a:gd name="T12" fmla="*/ 29 w 31"/>
                  <a:gd name="T13" fmla="*/ 14 h 35"/>
                  <a:gd name="T14" fmla="*/ 31 w 31"/>
                  <a:gd name="T15" fmla="*/ 21 h 35"/>
                  <a:gd name="T16" fmla="*/ 31 w 31"/>
                  <a:gd name="T17" fmla="*/ 27 h 35"/>
                  <a:gd name="T18" fmla="*/ 28 w 31"/>
                  <a:gd name="T19" fmla="*/ 35 h 35"/>
                  <a:gd name="T20" fmla="*/ 20 w 31"/>
                  <a:gd name="T21" fmla="*/ 32 h 35"/>
                  <a:gd name="T22" fmla="*/ 12 w 31"/>
                  <a:gd name="T23" fmla="*/ 31 h 35"/>
                  <a:gd name="T24" fmla="*/ 5 w 31"/>
                  <a:gd name="T25" fmla="*/ 27 h 35"/>
                  <a:gd name="T26" fmla="*/ 0 w 31"/>
                  <a:gd name="T27" fmla="*/ 2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" h="35">
                    <a:moveTo>
                      <a:pt x="0" y="22"/>
                    </a:moveTo>
                    <a:lnTo>
                      <a:pt x="3" y="0"/>
                    </a:lnTo>
                    <a:lnTo>
                      <a:pt x="9" y="0"/>
                    </a:lnTo>
                    <a:lnTo>
                      <a:pt x="16" y="2"/>
                    </a:lnTo>
                    <a:lnTo>
                      <a:pt x="21" y="4"/>
                    </a:lnTo>
                    <a:lnTo>
                      <a:pt x="27" y="10"/>
                    </a:lnTo>
                    <a:lnTo>
                      <a:pt x="29" y="14"/>
                    </a:lnTo>
                    <a:lnTo>
                      <a:pt x="31" y="21"/>
                    </a:lnTo>
                    <a:lnTo>
                      <a:pt x="31" y="27"/>
                    </a:lnTo>
                    <a:lnTo>
                      <a:pt x="28" y="35"/>
                    </a:lnTo>
                    <a:lnTo>
                      <a:pt x="20" y="32"/>
                    </a:lnTo>
                    <a:lnTo>
                      <a:pt x="12" y="31"/>
                    </a:lnTo>
                    <a:lnTo>
                      <a:pt x="5" y="27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411"/>
              <p:cNvSpPr>
                <a:spLocks/>
              </p:cNvSpPr>
              <p:nvPr/>
            </p:nvSpPr>
            <p:spPr bwMode="auto">
              <a:xfrm>
                <a:off x="5128" y="3107"/>
                <a:ext cx="4" cy="3"/>
              </a:xfrm>
              <a:custGeom>
                <a:avLst/>
                <a:gdLst>
                  <a:gd name="T0" fmla="*/ 0 w 17"/>
                  <a:gd name="T1" fmla="*/ 0 h 13"/>
                  <a:gd name="T2" fmla="*/ 17 w 17"/>
                  <a:gd name="T3" fmla="*/ 13 h 13"/>
                  <a:gd name="T4" fmla="*/ 0 w 17"/>
                  <a:gd name="T5" fmla="*/ 10 h 13"/>
                  <a:gd name="T6" fmla="*/ 0 w 17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3">
                    <a:moveTo>
                      <a:pt x="0" y="0"/>
                    </a:moveTo>
                    <a:lnTo>
                      <a:pt x="17" y="13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412"/>
              <p:cNvSpPr>
                <a:spLocks/>
              </p:cNvSpPr>
              <p:nvPr/>
            </p:nvSpPr>
            <p:spPr bwMode="auto">
              <a:xfrm>
                <a:off x="5146" y="3105"/>
                <a:ext cx="5" cy="4"/>
              </a:xfrm>
              <a:custGeom>
                <a:avLst/>
                <a:gdLst>
                  <a:gd name="T0" fmla="*/ 0 w 19"/>
                  <a:gd name="T1" fmla="*/ 4 h 18"/>
                  <a:gd name="T2" fmla="*/ 5 w 19"/>
                  <a:gd name="T3" fmla="*/ 0 h 18"/>
                  <a:gd name="T4" fmla="*/ 13 w 19"/>
                  <a:gd name="T5" fmla="*/ 0 h 18"/>
                  <a:gd name="T6" fmla="*/ 16 w 19"/>
                  <a:gd name="T7" fmla="*/ 3 h 18"/>
                  <a:gd name="T8" fmla="*/ 19 w 19"/>
                  <a:gd name="T9" fmla="*/ 8 h 18"/>
                  <a:gd name="T10" fmla="*/ 16 w 19"/>
                  <a:gd name="T11" fmla="*/ 13 h 18"/>
                  <a:gd name="T12" fmla="*/ 13 w 19"/>
                  <a:gd name="T13" fmla="*/ 18 h 18"/>
                  <a:gd name="T14" fmla="*/ 6 w 19"/>
                  <a:gd name="T15" fmla="*/ 12 h 18"/>
                  <a:gd name="T16" fmla="*/ 0 w 19"/>
                  <a:gd name="T17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18">
                    <a:moveTo>
                      <a:pt x="0" y="4"/>
                    </a:moveTo>
                    <a:lnTo>
                      <a:pt x="5" y="0"/>
                    </a:lnTo>
                    <a:lnTo>
                      <a:pt x="13" y="0"/>
                    </a:lnTo>
                    <a:lnTo>
                      <a:pt x="16" y="3"/>
                    </a:lnTo>
                    <a:lnTo>
                      <a:pt x="19" y="8"/>
                    </a:lnTo>
                    <a:lnTo>
                      <a:pt x="16" y="13"/>
                    </a:lnTo>
                    <a:lnTo>
                      <a:pt x="13" y="18"/>
                    </a:lnTo>
                    <a:lnTo>
                      <a:pt x="6" y="1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413"/>
              <p:cNvSpPr>
                <a:spLocks/>
              </p:cNvSpPr>
              <p:nvPr/>
            </p:nvSpPr>
            <p:spPr bwMode="auto">
              <a:xfrm>
                <a:off x="5116" y="3103"/>
                <a:ext cx="6" cy="7"/>
              </a:xfrm>
              <a:custGeom>
                <a:avLst/>
                <a:gdLst>
                  <a:gd name="T0" fmla="*/ 0 w 22"/>
                  <a:gd name="T1" fmla="*/ 18 h 26"/>
                  <a:gd name="T2" fmla="*/ 3 w 22"/>
                  <a:gd name="T3" fmla="*/ 0 h 26"/>
                  <a:gd name="T4" fmla="*/ 11 w 22"/>
                  <a:gd name="T5" fmla="*/ 1 h 26"/>
                  <a:gd name="T6" fmla="*/ 19 w 22"/>
                  <a:gd name="T7" fmla="*/ 6 h 26"/>
                  <a:gd name="T8" fmla="*/ 22 w 22"/>
                  <a:gd name="T9" fmla="*/ 13 h 26"/>
                  <a:gd name="T10" fmla="*/ 20 w 22"/>
                  <a:gd name="T11" fmla="*/ 22 h 26"/>
                  <a:gd name="T12" fmla="*/ 15 w 22"/>
                  <a:gd name="T13" fmla="*/ 25 h 26"/>
                  <a:gd name="T14" fmla="*/ 10 w 22"/>
                  <a:gd name="T15" fmla="*/ 26 h 26"/>
                  <a:gd name="T16" fmla="*/ 3 w 22"/>
                  <a:gd name="T17" fmla="*/ 23 h 26"/>
                  <a:gd name="T18" fmla="*/ 0 w 22"/>
                  <a:gd name="T19" fmla="*/ 1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26">
                    <a:moveTo>
                      <a:pt x="0" y="18"/>
                    </a:moveTo>
                    <a:lnTo>
                      <a:pt x="3" y="0"/>
                    </a:lnTo>
                    <a:lnTo>
                      <a:pt x="11" y="1"/>
                    </a:lnTo>
                    <a:lnTo>
                      <a:pt x="19" y="6"/>
                    </a:lnTo>
                    <a:lnTo>
                      <a:pt x="22" y="13"/>
                    </a:lnTo>
                    <a:lnTo>
                      <a:pt x="20" y="22"/>
                    </a:lnTo>
                    <a:lnTo>
                      <a:pt x="15" y="25"/>
                    </a:lnTo>
                    <a:lnTo>
                      <a:pt x="10" y="26"/>
                    </a:lnTo>
                    <a:lnTo>
                      <a:pt x="3" y="23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414"/>
              <p:cNvSpPr>
                <a:spLocks/>
              </p:cNvSpPr>
              <p:nvPr/>
            </p:nvSpPr>
            <p:spPr bwMode="auto">
              <a:xfrm>
                <a:off x="5132" y="3101"/>
                <a:ext cx="8" cy="7"/>
              </a:xfrm>
              <a:custGeom>
                <a:avLst/>
                <a:gdLst>
                  <a:gd name="T0" fmla="*/ 0 w 31"/>
                  <a:gd name="T1" fmla="*/ 10 h 28"/>
                  <a:gd name="T2" fmla="*/ 0 w 31"/>
                  <a:gd name="T3" fmla="*/ 4 h 28"/>
                  <a:gd name="T4" fmla="*/ 7 w 31"/>
                  <a:gd name="T5" fmla="*/ 0 h 28"/>
                  <a:gd name="T6" fmla="*/ 15 w 31"/>
                  <a:gd name="T7" fmla="*/ 3 h 28"/>
                  <a:gd name="T8" fmla="*/ 22 w 31"/>
                  <a:gd name="T9" fmla="*/ 8 h 28"/>
                  <a:gd name="T10" fmla="*/ 28 w 31"/>
                  <a:gd name="T11" fmla="*/ 17 h 28"/>
                  <a:gd name="T12" fmla="*/ 31 w 31"/>
                  <a:gd name="T13" fmla="*/ 17 h 28"/>
                  <a:gd name="T14" fmla="*/ 20 w 31"/>
                  <a:gd name="T15" fmla="*/ 28 h 28"/>
                  <a:gd name="T16" fmla="*/ 15 w 31"/>
                  <a:gd name="T17" fmla="*/ 24 h 28"/>
                  <a:gd name="T18" fmla="*/ 11 w 31"/>
                  <a:gd name="T19" fmla="*/ 18 h 28"/>
                  <a:gd name="T20" fmla="*/ 6 w 31"/>
                  <a:gd name="T21" fmla="*/ 13 h 28"/>
                  <a:gd name="T22" fmla="*/ 0 w 31"/>
                  <a:gd name="T23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" h="28">
                    <a:moveTo>
                      <a:pt x="0" y="10"/>
                    </a:moveTo>
                    <a:lnTo>
                      <a:pt x="0" y="4"/>
                    </a:lnTo>
                    <a:lnTo>
                      <a:pt x="7" y="0"/>
                    </a:lnTo>
                    <a:lnTo>
                      <a:pt x="15" y="3"/>
                    </a:lnTo>
                    <a:lnTo>
                      <a:pt x="22" y="8"/>
                    </a:lnTo>
                    <a:lnTo>
                      <a:pt x="28" y="17"/>
                    </a:lnTo>
                    <a:lnTo>
                      <a:pt x="31" y="17"/>
                    </a:lnTo>
                    <a:lnTo>
                      <a:pt x="20" y="28"/>
                    </a:lnTo>
                    <a:lnTo>
                      <a:pt x="15" y="24"/>
                    </a:lnTo>
                    <a:lnTo>
                      <a:pt x="11" y="18"/>
                    </a:lnTo>
                    <a:lnTo>
                      <a:pt x="6" y="13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415"/>
              <p:cNvSpPr>
                <a:spLocks/>
              </p:cNvSpPr>
              <p:nvPr/>
            </p:nvSpPr>
            <p:spPr bwMode="auto">
              <a:xfrm>
                <a:off x="4742" y="3097"/>
                <a:ext cx="2" cy="4"/>
              </a:xfrm>
              <a:custGeom>
                <a:avLst/>
                <a:gdLst>
                  <a:gd name="T0" fmla="*/ 0 w 10"/>
                  <a:gd name="T1" fmla="*/ 13 h 13"/>
                  <a:gd name="T2" fmla="*/ 0 w 10"/>
                  <a:gd name="T3" fmla="*/ 6 h 13"/>
                  <a:gd name="T4" fmla="*/ 2 w 10"/>
                  <a:gd name="T5" fmla="*/ 3 h 13"/>
                  <a:gd name="T6" fmla="*/ 5 w 10"/>
                  <a:gd name="T7" fmla="*/ 1 h 13"/>
                  <a:gd name="T8" fmla="*/ 10 w 10"/>
                  <a:gd name="T9" fmla="*/ 0 h 13"/>
                  <a:gd name="T10" fmla="*/ 10 w 10"/>
                  <a:gd name="T11" fmla="*/ 13 h 13"/>
                  <a:gd name="T12" fmla="*/ 0 w 10"/>
                  <a:gd name="T1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3">
                    <a:moveTo>
                      <a:pt x="0" y="13"/>
                    </a:moveTo>
                    <a:lnTo>
                      <a:pt x="0" y="6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10" y="0"/>
                    </a:lnTo>
                    <a:lnTo>
                      <a:pt x="10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416"/>
              <p:cNvSpPr>
                <a:spLocks/>
              </p:cNvSpPr>
              <p:nvPr/>
            </p:nvSpPr>
            <p:spPr bwMode="auto">
              <a:xfrm>
                <a:off x="4724" y="3088"/>
                <a:ext cx="5" cy="3"/>
              </a:xfrm>
              <a:custGeom>
                <a:avLst/>
                <a:gdLst>
                  <a:gd name="T0" fmla="*/ 0 w 17"/>
                  <a:gd name="T1" fmla="*/ 6 h 10"/>
                  <a:gd name="T2" fmla="*/ 0 w 17"/>
                  <a:gd name="T3" fmla="*/ 0 h 10"/>
                  <a:gd name="T4" fmla="*/ 17 w 17"/>
                  <a:gd name="T5" fmla="*/ 0 h 10"/>
                  <a:gd name="T6" fmla="*/ 17 w 17"/>
                  <a:gd name="T7" fmla="*/ 10 h 10"/>
                  <a:gd name="T8" fmla="*/ 13 w 17"/>
                  <a:gd name="T9" fmla="*/ 10 h 10"/>
                  <a:gd name="T10" fmla="*/ 8 w 17"/>
                  <a:gd name="T11" fmla="*/ 10 h 10"/>
                  <a:gd name="T12" fmla="*/ 3 w 17"/>
                  <a:gd name="T13" fmla="*/ 9 h 10"/>
                  <a:gd name="T14" fmla="*/ 0 w 17"/>
                  <a:gd name="T1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0">
                    <a:moveTo>
                      <a:pt x="0" y="6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17" y="10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3" y="9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417"/>
              <p:cNvSpPr>
                <a:spLocks/>
              </p:cNvSpPr>
              <p:nvPr/>
            </p:nvSpPr>
            <p:spPr bwMode="auto">
              <a:xfrm>
                <a:off x="4733" y="3085"/>
                <a:ext cx="5" cy="5"/>
              </a:xfrm>
              <a:custGeom>
                <a:avLst/>
                <a:gdLst>
                  <a:gd name="T0" fmla="*/ 0 w 21"/>
                  <a:gd name="T1" fmla="*/ 7 h 17"/>
                  <a:gd name="T2" fmla="*/ 0 w 21"/>
                  <a:gd name="T3" fmla="*/ 0 h 17"/>
                  <a:gd name="T4" fmla="*/ 21 w 21"/>
                  <a:gd name="T5" fmla="*/ 0 h 17"/>
                  <a:gd name="T6" fmla="*/ 21 w 21"/>
                  <a:gd name="T7" fmla="*/ 17 h 17"/>
                  <a:gd name="T8" fmla="*/ 14 w 21"/>
                  <a:gd name="T9" fmla="*/ 16 h 17"/>
                  <a:gd name="T10" fmla="*/ 9 w 21"/>
                  <a:gd name="T11" fmla="*/ 14 h 17"/>
                  <a:gd name="T12" fmla="*/ 5 w 21"/>
                  <a:gd name="T13" fmla="*/ 11 h 17"/>
                  <a:gd name="T14" fmla="*/ 0 w 21"/>
                  <a:gd name="T15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17">
                    <a:moveTo>
                      <a:pt x="0" y="7"/>
                    </a:moveTo>
                    <a:lnTo>
                      <a:pt x="0" y="0"/>
                    </a:lnTo>
                    <a:lnTo>
                      <a:pt x="21" y="0"/>
                    </a:lnTo>
                    <a:lnTo>
                      <a:pt x="21" y="17"/>
                    </a:lnTo>
                    <a:lnTo>
                      <a:pt x="14" y="16"/>
                    </a:lnTo>
                    <a:lnTo>
                      <a:pt x="9" y="14"/>
                    </a:lnTo>
                    <a:lnTo>
                      <a:pt x="5" y="11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418"/>
              <p:cNvSpPr>
                <a:spLocks/>
              </p:cNvSpPr>
              <p:nvPr/>
            </p:nvSpPr>
            <p:spPr bwMode="auto">
              <a:xfrm>
                <a:off x="4705" y="3085"/>
                <a:ext cx="3" cy="5"/>
              </a:xfrm>
              <a:custGeom>
                <a:avLst/>
                <a:gdLst>
                  <a:gd name="T0" fmla="*/ 0 w 12"/>
                  <a:gd name="T1" fmla="*/ 14 h 17"/>
                  <a:gd name="T2" fmla="*/ 0 w 12"/>
                  <a:gd name="T3" fmla="*/ 7 h 17"/>
                  <a:gd name="T4" fmla="*/ 3 w 12"/>
                  <a:gd name="T5" fmla="*/ 0 h 17"/>
                  <a:gd name="T6" fmla="*/ 7 w 12"/>
                  <a:gd name="T7" fmla="*/ 1 h 17"/>
                  <a:gd name="T8" fmla="*/ 11 w 12"/>
                  <a:gd name="T9" fmla="*/ 6 h 17"/>
                  <a:gd name="T10" fmla="*/ 12 w 12"/>
                  <a:gd name="T11" fmla="*/ 11 h 17"/>
                  <a:gd name="T12" fmla="*/ 10 w 12"/>
                  <a:gd name="T13" fmla="*/ 17 h 17"/>
                  <a:gd name="T14" fmla="*/ 5 w 12"/>
                  <a:gd name="T15" fmla="*/ 16 h 17"/>
                  <a:gd name="T16" fmla="*/ 0 w 12"/>
                  <a:gd name="T17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7">
                    <a:moveTo>
                      <a:pt x="0" y="14"/>
                    </a:moveTo>
                    <a:lnTo>
                      <a:pt x="0" y="7"/>
                    </a:lnTo>
                    <a:lnTo>
                      <a:pt x="3" y="0"/>
                    </a:lnTo>
                    <a:lnTo>
                      <a:pt x="7" y="1"/>
                    </a:lnTo>
                    <a:lnTo>
                      <a:pt x="11" y="6"/>
                    </a:lnTo>
                    <a:lnTo>
                      <a:pt x="12" y="11"/>
                    </a:lnTo>
                    <a:lnTo>
                      <a:pt x="10" y="17"/>
                    </a:lnTo>
                    <a:lnTo>
                      <a:pt x="5" y="16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419"/>
              <p:cNvSpPr>
                <a:spLocks/>
              </p:cNvSpPr>
              <p:nvPr/>
            </p:nvSpPr>
            <p:spPr bwMode="auto">
              <a:xfrm>
                <a:off x="4739" y="3038"/>
                <a:ext cx="3" cy="4"/>
              </a:xfrm>
              <a:custGeom>
                <a:avLst/>
                <a:gdLst>
                  <a:gd name="T0" fmla="*/ 2 w 14"/>
                  <a:gd name="T1" fmla="*/ 13 h 17"/>
                  <a:gd name="T2" fmla="*/ 0 w 14"/>
                  <a:gd name="T3" fmla="*/ 6 h 17"/>
                  <a:gd name="T4" fmla="*/ 5 w 14"/>
                  <a:gd name="T5" fmla="*/ 0 h 17"/>
                  <a:gd name="T6" fmla="*/ 9 w 14"/>
                  <a:gd name="T7" fmla="*/ 1 h 17"/>
                  <a:gd name="T8" fmla="*/ 13 w 14"/>
                  <a:gd name="T9" fmla="*/ 5 h 17"/>
                  <a:gd name="T10" fmla="*/ 14 w 14"/>
                  <a:gd name="T11" fmla="*/ 11 h 17"/>
                  <a:gd name="T12" fmla="*/ 12 w 14"/>
                  <a:gd name="T13" fmla="*/ 17 h 17"/>
                  <a:gd name="T14" fmla="*/ 7 w 14"/>
                  <a:gd name="T15" fmla="*/ 16 h 17"/>
                  <a:gd name="T16" fmla="*/ 2 w 14"/>
                  <a:gd name="T1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7">
                    <a:moveTo>
                      <a:pt x="2" y="13"/>
                    </a:moveTo>
                    <a:lnTo>
                      <a:pt x="0" y="6"/>
                    </a:lnTo>
                    <a:lnTo>
                      <a:pt x="5" y="0"/>
                    </a:lnTo>
                    <a:lnTo>
                      <a:pt x="9" y="1"/>
                    </a:lnTo>
                    <a:lnTo>
                      <a:pt x="13" y="5"/>
                    </a:lnTo>
                    <a:lnTo>
                      <a:pt x="14" y="11"/>
                    </a:lnTo>
                    <a:lnTo>
                      <a:pt x="12" y="17"/>
                    </a:lnTo>
                    <a:lnTo>
                      <a:pt x="7" y="16"/>
                    </a:lnTo>
                    <a:lnTo>
                      <a:pt x="2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420"/>
              <p:cNvSpPr>
                <a:spLocks/>
              </p:cNvSpPr>
              <p:nvPr/>
            </p:nvSpPr>
            <p:spPr bwMode="auto">
              <a:xfrm>
                <a:off x="4719" y="3081"/>
                <a:ext cx="5" cy="3"/>
              </a:xfrm>
              <a:custGeom>
                <a:avLst/>
                <a:gdLst>
                  <a:gd name="T0" fmla="*/ 0 w 18"/>
                  <a:gd name="T1" fmla="*/ 6 h 12"/>
                  <a:gd name="T2" fmla="*/ 0 w 18"/>
                  <a:gd name="T3" fmla="*/ 0 h 12"/>
                  <a:gd name="T4" fmla="*/ 11 w 18"/>
                  <a:gd name="T5" fmla="*/ 1 h 12"/>
                  <a:gd name="T6" fmla="*/ 18 w 18"/>
                  <a:gd name="T7" fmla="*/ 6 h 12"/>
                  <a:gd name="T8" fmla="*/ 16 w 18"/>
                  <a:gd name="T9" fmla="*/ 9 h 12"/>
                  <a:gd name="T10" fmla="*/ 12 w 18"/>
                  <a:gd name="T11" fmla="*/ 12 h 12"/>
                  <a:gd name="T12" fmla="*/ 4 w 18"/>
                  <a:gd name="T13" fmla="*/ 12 h 12"/>
                  <a:gd name="T14" fmla="*/ 0 w 18"/>
                  <a:gd name="T1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12">
                    <a:moveTo>
                      <a:pt x="0" y="6"/>
                    </a:moveTo>
                    <a:lnTo>
                      <a:pt x="0" y="0"/>
                    </a:lnTo>
                    <a:lnTo>
                      <a:pt x="11" y="1"/>
                    </a:lnTo>
                    <a:lnTo>
                      <a:pt x="18" y="6"/>
                    </a:lnTo>
                    <a:lnTo>
                      <a:pt x="16" y="9"/>
                    </a:lnTo>
                    <a:lnTo>
                      <a:pt x="12" y="12"/>
                    </a:lnTo>
                    <a:lnTo>
                      <a:pt x="4" y="1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421"/>
              <p:cNvSpPr>
                <a:spLocks/>
              </p:cNvSpPr>
              <p:nvPr/>
            </p:nvSpPr>
            <p:spPr bwMode="auto">
              <a:xfrm>
                <a:off x="4672" y="3081"/>
                <a:ext cx="3" cy="2"/>
              </a:xfrm>
              <a:custGeom>
                <a:avLst/>
                <a:gdLst>
                  <a:gd name="T0" fmla="*/ 0 w 14"/>
                  <a:gd name="T1" fmla="*/ 3 h 9"/>
                  <a:gd name="T2" fmla="*/ 4 w 14"/>
                  <a:gd name="T3" fmla="*/ 0 h 9"/>
                  <a:gd name="T4" fmla="*/ 11 w 14"/>
                  <a:gd name="T5" fmla="*/ 3 h 9"/>
                  <a:gd name="T6" fmla="*/ 14 w 14"/>
                  <a:gd name="T7" fmla="*/ 9 h 9"/>
                  <a:gd name="T8" fmla="*/ 3 w 14"/>
                  <a:gd name="T9" fmla="*/ 8 h 9"/>
                  <a:gd name="T10" fmla="*/ 0 w 14"/>
                  <a:gd name="T1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9">
                    <a:moveTo>
                      <a:pt x="0" y="3"/>
                    </a:moveTo>
                    <a:lnTo>
                      <a:pt x="4" y="0"/>
                    </a:lnTo>
                    <a:lnTo>
                      <a:pt x="11" y="3"/>
                    </a:lnTo>
                    <a:lnTo>
                      <a:pt x="14" y="9"/>
                    </a:lnTo>
                    <a:lnTo>
                      <a:pt x="3" y="8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422"/>
              <p:cNvSpPr>
                <a:spLocks/>
              </p:cNvSpPr>
              <p:nvPr/>
            </p:nvSpPr>
            <p:spPr bwMode="auto">
              <a:xfrm>
                <a:off x="4700" y="3076"/>
                <a:ext cx="6" cy="3"/>
              </a:xfrm>
              <a:custGeom>
                <a:avLst/>
                <a:gdLst>
                  <a:gd name="T0" fmla="*/ 0 w 23"/>
                  <a:gd name="T1" fmla="*/ 5 h 15"/>
                  <a:gd name="T2" fmla="*/ 2 w 23"/>
                  <a:gd name="T3" fmla="*/ 1 h 15"/>
                  <a:gd name="T4" fmla="*/ 8 w 23"/>
                  <a:gd name="T5" fmla="*/ 0 h 15"/>
                  <a:gd name="T6" fmla="*/ 14 w 23"/>
                  <a:gd name="T7" fmla="*/ 0 h 15"/>
                  <a:gd name="T8" fmla="*/ 20 w 23"/>
                  <a:gd name="T9" fmla="*/ 1 h 15"/>
                  <a:gd name="T10" fmla="*/ 23 w 23"/>
                  <a:gd name="T11" fmla="*/ 8 h 15"/>
                  <a:gd name="T12" fmla="*/ 17 w 23"/>
                  <a:gd name="T13" fmla="*/ 15 h 15"/>
                  <a:gd name="T14" fmla="*/ 7 w 23"/>
                  <a:gd name="T15" fmla="*/ 12 h 15"/>
                  <a:gd name="T16" fmla="*/ 0 w 23"/>
                  <a:gd name="T1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15">
                    <a:moveTo>
                      <a:pt x="0" y="5"/>
                    </a:moveTo>
                    <a:lnTo>
                      <a:pt x="2" y="1"/>
                    </a:lnTo>
                    <a:lnTo>
                      <a:pt x="8" y="0"/>
                    </a:lnTo>
                    <a:lnTo>
                      <a:pt x="14" y="0"/>
                    </a:lnTo>
                    <a:lnTo>
                      <a:pt x="20" y="1"/>
                    </a:lnTo>
                    <a:lnTo>
                      <a:pt x="23" y="8"/>
                    </a:lnTo>
                    <a:lnTo>
                      <a:pt x="17" y="15"/>
                    </a:lnTo>
                    <a:lnTo>
                      <a:pt x="7" y="1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423"/>
              <p:cNvSpPr>
                <a:spLocks/>
              </p:cNvSpPr>
              <p:nvPr/>
            </p:nvSpPr>
            <p:spPr bwMode="auto">
              <a:xfrm>
                <a:off x="4659" y="3076"/>
                <a:ext cx="3" cy="3"/>
              </a:xfrm>
              <a:custGeom>
                <a:avLst/>
                <a:gdLst>
                  <a:gd name="T0" fmla="*/ 0 w 14"/>
                  <a:gd name="T1" fmla="*/ 7 h 14"/>
                  <a:gd name="T2" fmla="*/ 5 w 14"/>
                  <a:gd name="T3" fmla="*/ 1 h 14"/>
                  <a:gd name="T4" fmla="*/ 14 w 14"/>
                  <a:gd name="T5" fmla="*/ 0 h 14"/>
                  <a:gd name="T6" fmla="*/ 14 w 14"/>
                  <a:gd name="T7" fmla="*/ 14 h 14"/>
                  <a:gd name="T8" fmla="*/ 5 w 14"/>
                  <a:gd name="T9" fmla="*/ 11 h 14"/>
                  <a:gd name="T10" fmla="*/ 0 w 14"/>
                  <a:gd name="T1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7"/>
                    </a:moveTo>
                    <a:lnTo>
                      <a:pt x="5" y="1"/>
                    </a:lnTo>
                    <a:lnTo>
                      <a:pt x="14" y="0"/>
                    </a:lnTo>
                    <a:lnTo>
                      <a:pt x="14" y="14"/>
                    </a:lnTo>
                    <a:lnTo>
                      <a:pt x="5" y="11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424"/>
              <p:cNvSpPr>
                <a:spLocks/>
              </p:cNvSpPr>
              <p:nvPr/>
            </p:nvSpPr>
            <p:spPr bwMode="auto">
              <a:xfrm>
                <a:off x="4643" y="3069"/>
                <a:ext cx="4" cy="2"/>
              </a:xfrm>
              <a:custGeom>
                <a:avLst/>
                <a:gdLst>
                  <a:gd name="T0" fmla="*/ 0 w 14"/>
                  <a:gd name="T1" fmla="*/ 7 h 7"/>
                  <a:gd name="T2" fmla="*/ 2 w 14"/>
                  <a:gd name="T3" fmla="*/ 3 h 7"/>
                  <a:gd name="T4" fmla="*/ 4 w 14"/>
                  <a:gd name="T5" fmla="*/ 0 h 7"/>
                  <a:gd name="T6" fmla="*/ 14 w 14"/>
                  <a:gd name="T7" fmla="*/ 0 h 7"/>
                  <a:gd name="T8" fmla="*/ 14 w 14"/>
                  <a:gd name="T9" fmla="*/ 7 h 7"/>
                  <a:gd name="T10" fmla="*/ 0 w 14"/>
                  <a:gd name="T1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7">
                    <a:moveTo>
                      <a:pt x="0" y="7"/>
                    </a:moveTo>
                    <a:lnTo>
                      <a:pt x="2" y="3"/>
                    </a:lnTo>
                    <a:lnTo>
                      <a:pt x="4" y="0"/>
                    </a:lnTo>
                    <a:lnTo>
                      <a:pt x="14" y="0"/>
                    </a:lnTo>
                    <a:lnTo>
                      <a:pt x="14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425"/>
              <p:cNvSpPr>
                <a:spLocks/>
              </p:cNvSpPr>
              <p:nvPr/>
            </p:nvSpPr>
            <p:spPr bwMode="auto">
              <a:xfrm>
                <a:off x="4653" y="3068"/>
                <a:ext cx="4" cy="2"/>
              </a:xfrm>
              <a:custGeom>
                <a:avLst/>
                <a:gdLst>
                  <a:gd name="T0" fmla="*/ 0 w 14"/>
                  <a:gd name="T1" fmla="*/ 0 h 8"/>
                  <a:gd name="T2" fmla="*/ 14 w 14"/>
                  <a:gd name="T3" fmla="*/ 8 h 8"/>
                  <a:gd name="T4" fmla="*/ 0 w 14"/>
                  <a:gd name="T5" fmla="*/ 4 h 8"/>
                  <a:gd name="T6" fmla="*/ 0 w 14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8">
                    <a:moveTo>
                      <a:pt x="0" y="0"/>
                    </a:moveTo>
                    <a:lnTo>
                      <a:pt x="14" y="8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426"/>
              <p:cNvSpPr>
                <a:spLocks/>
              </p:cNvSpPr>
              <p:nvPr/>
            </p:nvSpPr>
            <p:spPr bwMode="auto">
              <a:xfrm>
                <a:off x="4682" y="3063"/>
                <a:ext cx="4" cy="6"/>
              </a:xfrm>
              <a:custGeom>
                <a:avLst/>
                <a:gdLst>
                  <a:gd name="T0" fmla="*/ 0 w 20"/>
                  <a:gd name="T1" fmla="*/ 13 h 24"/>
                  <a:gd name="T2" fmla="*/ 0 w 20"/>
                  <a:gd name="T3" fmla="*/ 6 h 24"/>
                  <a:gd name="T4" fmla="*/ 4 w 20"/>
                  <a:gd name="T5" fmla="*/ 2 h 24"/>
                  <a:gd name="T6" fmla="*/ 9 w 20"/>
                  <a:gd name="T7" fmla="*/ 0 h 24"/>
                  <a:gd name="T8" fmla="*/ 18 w 20"/>
                  <a:gd name="T9" fmla="*/ 0 h 24"/>
                  <a:gd name="T10" fmla="*/ 19 w 20"/>
                  <a:gd name="T11" fmla="*/ 5 h 24"/>
                  <a:gd name="T12" fmla="*/ 20 w 20"/>
                  <a:gd name="T13" fmla="*/ 13 h 24"/>
                  <a:gd name="T14" fmla="*/ 18 w 20"/>
                  <a:gd name="T15" fmla="*/ 19 h 24"/>
                  <a:gd name="T16" fmla="*/ 13 w 20"/>
                  <a:gd name="T17" fmla="*/ 24 h 24"/>
                  <a:gd name="T18" fmla="*/ 5 w 20"/>
                  <a:gd name="T19" fmla="*/ 19 h 24"/>
                  <a:gd name="T20" fmla="*/ 0 w 20"/>
                  <a:gd name="T21" fmla="*/ 1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" h="24">
                    <a:moveTo>
                      <a:pt x="0" y="13"/>
                    </a:moveTo>
                    <a:lnTo>
                      <a:pt x="0" y="6"/>
                    </a:lnTo>
                    <a:lnTo>
                      <a:pt x="4" y="2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9" y="5"/>
                    </a:lnTo>
                    <a:lnTo>
                      <a:pt x="20" y="13"/>
                    </a:lnTo>
                    <a:lnTo>
                      <a:pt x="18" y="19"/>
                    </a:lnTo>
                    <a:lnTo>
                      <a:pt x="13" y="24"/>
                    </a:lnTo>
                    <a:lnTo>
                      <a:pt x="5" y="19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427"/>
              <p:cNvSpPr>
                <a:spLocks/>
              </p:cNvSpPr>
              <p:nvPr/>
            </p:nvSpPr>
            <p:spPr bwMode="auto">
              <a:xfrm>
                <a:off x="4692" y="3066"/>
                <a:ext cx="3" cy="1"/>
              </a:xfrm>
              <a:custGeom>
                <a:avLst/>
                <a:gdLst>
                  <a:gd name="T0" fmla="*/ 0 w 14"/>
                  <a:gd name="T1" fmla="*/ 0 h 7"/>
                  <a:gd name="T2" fmla="*/ 14 w 14"/>
                  <a:gd name="T3" fmla="*/ 7 h 7"/>
                  <a:gd name="T4" fmla="*/ 0 w 14"/>
                  <a:gd name="T5" fmla="*/ 7 h 7"/>
                  <a:gd name="T6" fmla="*/ 0 w 14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7">
                    <a:moveTo>
                      <a:pt x="0" y="0"/>
                    </a:moveTo>
                    <a:lnTo>
                      <a:pt x="14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428"/>
              <p:cNvSpPr>
                <a:spLocks/>
              </p:cNvSpPr>
              <p:nvPr/>
            </p:nvSpPr>
            <p:spPr bwMode="auto">
              <a:xfrm>
                <a:off x="4663" y="3063"/>
                <a:ext cx="3" cy="4"/>
              </a:xfrm>
              <a:custGeom>
                <a:avLst/>
                <a:gdLst>
                  <a:gd name="T0" fmla="*/ 0 w 10"/>
                  <a:gd name="T1" fmla="*/ 17 h 17"/>
                  <a:gd name="T2" fmla="*/ 0 w 10"/>
                  <a:gd name="T3" fmla="*/ 9 h 17"/>
                  <a:gd name="T4" fmla="*/ 2 w 10"/>
                  <a:gd name="T5" fmla="*/ 5 h 17"/>
                  <a:gd name="T6" fmla="*/ 5 w 10"/>
                  <a:gd name="T7" fmla="*/ 2 h 17"/>
                  <a:gd name="T8" fmla="*/ 10 w 10"/>
                  <a:gd name="T9" fmla="*/ 0 h 17"/>
                  <a:gd name="T10" fmla="*/ 10 w 10"/>
                  <a:gd name="T11" fmla="*/ 17 h 17"/>
                  <a:gd name="T12" fmla="*/ 0 w 10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7">
                    <a:moveTo>
                      <a:pt x="0" y="17"/>
                    </a:moveTo>
                    <a:lnTo>
                      <a:pt x="0" y="9"/>
                    </a:lnTo>
                    <a:lnTo>
                      <a:pt x="2" y="5"/>
                    </a:lnTo>
                    <a:lnTo>
                      <a:pt x="5" y="2"/>
                    </a:lnTo>
                    <a:lnTo>
                      <a:pt x="10" y="0"/>
                    </a:lnTo>
                    <a:lnTo>
                      <a:pt x="10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429"/>
              <p:cNvSpPr>
                <a:spLocks/>
              </p:cNvSpPr>
              <p:nvPr/>
            </p:nvSpPr>
            <p:spPr bwMode="auto">
              <a:xfrm>
                <a:off x="4631" y="3063"/>
                <a:ext cx="4" cy="3"/>
              </a:xfrm>
              <a:custGeom>
                <a:avLst/>
                <a:gdLst>
                  <a:gd name="T0" fmla="*/ 0 w 12"/>
                  <a:gd name="T1" fmla="*/ 6 h 13"/>
                  <a:gd name="T2" fmla="*/ 0 w 12"/>
                  <a:gd name="T3" fmla="*/ 0 h 13"/>
                  <a:gd name="T4" fmla="*/ 3 w 12"/>
                  <a:gd name="T5" fmla="*/ 2 h 13"/>
                  <a:gd name="T6" fmla="*/ 9 w 12"/>
                  <a:gd name="T7" fmla="*/ 5 h 13"/>
                  <a:gd name="T8" fmla="*/ 12 w 12"/>
                  <a:gd name="T9" fmla="*/ 7 h 13"/>
                  <a:gd name="T10" fmla="*/ 10 w 12"/>
                  <a:gd name="T11" fmla="*/ 13 h 13"/>
                  <a:gd name="T12" fmla="*/ 3 w 12"/>
                  <a:gd name="T13" fmla="*/ 12 h 13"/>
                  <a:gd name="T14" fmla="*/ 0 w 12"/>
                  <a:gd name="T15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3">
                    <a:moveTo>
                      <a:pt x="0" y="6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9" y="5"/>
                    </a:lnTo>
                    <a:lnTo>
                      <a:pt x="12" y="7"/>
                    </a:lnTo>
                    <a:lnTo>
                      <a:pt x="10" y="13"/>
                    </a:lnTo>
                    <a:lnTo>
                      <a:pt x="3" y="1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430"/>
              <p:cNvSpPr>
                <a:spLocks/>
              </p:cNvSpPr>
              <p:nvPr/>
            </p:nvSpPr>
            <p:spPr bwMode="auto">
              <a:xfrm>
                <a:off x="4657" y="3056"/>
                <a:ext cx="3" cy="3"/>
              </a:xfrm>
              <a:custGeom>
                <a:avLst/>
                <a:gdLst>
                  <a:gd name="T0" fmla="*/ 0 w 10"/>
                  <a:gd name="T1" fmla="*/ 6 h 13"/>
                  <a:gd name="T2" fmla="*/ 2 w 10"/>
                  <a:gd name="T3" fmla="*/ 4 h 13"/>
                  <a:gd name="T4" fmla="*/ 4 w 10"/>
                  <a:gd name="T5" fmla="*/ 0 h 13"/>
                  <a:gd name="T6" fmla="*/ 10 w 10"/>
                  <a:gd name="T7" fmla="*/ 0 h 13"/>
                  <a:gd name="T8" fmla="*/ 10 w 10"/>
                  <a:gd name="T9" fmla="*/ 13 h 13"/>
                  <a:gd name="T10" fmla="*/ 5 w 10"/>
                  <a:gd name="T11" fmla="*/ 12 h 13"/>
                  <a:gd name="T12" fmla="*/ 0 w 10"/>
                  <a:gd name="T13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3">
                    <a:moveTo>
                      <a:pt x="0" y="6"/>
                    </a:moveTo>
                    <a:lnTo>
                      <a:pt x="2" y="4"/>
                    </a:lnTo>
                    <a:lnTo>
                      <a:pt x="4" y="0"/>
                    </a:lnTo>
                    <a:lnTo>
                      <a:pt x="10" y="0"/>
                    </a:lnTo>
                    <a:lnTo>
                      <a:pt x="10" y="13"/>
                    </a:lnTo>
                    <a:lnTo>
                      <a:pt x="5" y="1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431"/>
              <p:cNvSpPr>
                <a:spLocks/>
              </p:cNvSpPr>
              <p:nvPr/>
            </p:nvSpPr>
            <p:spPr bwMode="auto">
              <a:xfrm>
                <a:off x="4679" y="3054"/>
                <a:ext cx="4" cy="4"/>
              </a:xfrm>
              <a:custGeom>
                <a:avLst/>
                <a:gdLst>
                  <a:gd name="T0" fmla="*/ 3 w 16"/>
                  <a:gd name="T1" fmla="*/ 3 h 14"/>
                  <a:gd name="T2" fmla="*/ 3 w 16"/>
                  <a:gd name="T3" fmla="*/ 0 h 14"/>
                  <a:gd name="T4" fmla="*/ 16 w 16"/>
                  <a:gd name="T5" fmla="*/ 14 h 14"/>
                  <a:gd name="T6" fmla="*/ 10 w 16"/>
                  <a:gd name="T7" fmla="*/ 12 h 14"/>
                  <a:gd name="T8" fmla="*/ 4 w 16"/>
                  <a:gd name="T9" fmla="*/ 13 h 14"/>
                  <a:gd name="T10" fmla="*/ 0 w 16"/>
                  <a:gd name="T11" fmla="*/ 10 h 14"/>
                  <a:gd name="T12" fmla="*/ 3 w 16"/>
                  <a:gd name="T13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3" y="3"/>
                    </a:moveTo>
                    <a:lnTo>
                      <a:pt x="3" y="0"/>
                    </a:lnTo>
                    <a:lnTo>
                      <a:pt x="16" y="14"/>
                    </a:lnTo>
                    <a:lnTo>
                      <a:pt x="10" y="12"/>
                    </a:lnTo>
                    <a:lnTo>
                      <a:pt x="4" y="13"/>
                    </a:lnTo>
                    <a:lnTo>
                      <a:pt x="0" y="1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432"/>
              <p:cNvSpPr>
                <a:spLocks/>
              </p:cNvSpPr>
              <p:nvPr/>
            </p:nvSpPr>
            <p:spPr bwMode="auto">
              <a:xfrm>
                <a:off x="4672" y="3054"/>
                <a:ext cx="3" cy="2"/>
              </a:xfrm>
              <a:custGeom>
                <a:avLst/>
                <a:gdLst>
                  <a:gd name="T0" fmla="*/ 0 w 11"/>
                  <a:gd name="T1" fmla="*/ 8 h 8"/>
                  <a:gd name="T2" fmla="*/ 0 w 11"/>
                  <a:gd name="T3" fmla="*/ 2 h 8"/>
                  <a:gd name="T4" fmla="*/ 3 w 11"/>
                  <a:gd name="T5" fmla="*/ 0 h 8"/>
                  <a:gd name="T6" fmla="*/ 11 w 11"/>
                  <a:gd name="T7" fmla="*/ 0 h 8"/>
                  <a:gd name="T8" fmla="*/ 11 w 11"/>
                  <a:gd name="T9" fmla="*/ 8 h 8"/>
                  <a:gd name="T10" fmla="*/ 0 w 11"/>
                  <a:gd name="T1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433"/>
              <p:cNvSpPr>
                <a:spLocks/>
              </p:cNvSpPr>
              <p:nvPr/>
            </p:nvSpPr>
            <p:spPr bwMode="auto">
              <a:xfrm>
                <a:off x="4639" y="3053"/>
                <a:ext cx="3" cy="3"/>
              </a:xfrm>
              <a:custGeom>
                <a:avLst/>
                <a:gdLst>
                  <a:gd name="T0" fmla="*/ 3 w 9"/>
                  <a:gd name="T1" fmla="*/ 4 h 15"/>
                  <a:gd name="T2" fmla="*/ 9 w 9"/>
                  <a:gd name="T3" fmla="*/ 0 h 15"/>
                  <a:gd name="T4" fmla="*/ 9 w 9"/>
                  <a:gd name="T5" fmla="*/ 15 h 15"/>
                  <a:gd name="T6" fmla="*/ 5 w 9"/>
                  <a:gd name="T7" fmla="*/ 11 h 15"/>
                  <a:gd name="T8" fmla="*/ 2 w 9"/>
                  <a:gd name="T9" fmla="*/ 9 h 15"/>
                  <a:gd name="T10" fmla="*/ 0 w 9"/>
                  <a:gd name="T11" fmla="*/ 7 h 15"/>
                  <a:gd name="T12" fmla="*/ 3 w 9"/>
                  <a:gd name="T13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5">
                    <a:moveTo>
                      <a:pt x="3" y="4"/>
                    </a:moveTo>
                    <a:lnTo>
                      <a:pt x="9" y="0"/>
                    </a:lnTo>
                    <a:lnTo>
                      <a:pt x="9" y="15"/>
                    </a:lnTo>
                    <a:lnTo>
                      <a:pt x="5" y="11"/>
                    </a:lnTo>
                    <a:lnTo>
                      <a:pt x="2" y="9"/>
                    </a:lnTo>
                    <a:lnTo>
                      <a:pt x="0" y="7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434"/>
              <p:cNvSpPr>
                <a:spLocks/>
              </p:cNvSpPr>
              <p:nvPr/>
            </p:nvSpPr>
            <p:spPr bwMode="auto">
              <a:xfrm>
                <a:off x="4623" y="3053"/>
                <a:ext cx="5" cy="3"/>
              </a:xfrm>
              <a:custGeom>
                <a:avLst/>
                <a:gdLst>
                  <a:gd name="T0" fmla="*/ 4 w 21"/>
                  <a:gd name="T1" fmla="*/ 0 h 15"/>
                  <a:gd name="T2" fmla="*/ 12 w 21"/>
                  <a:gd name="T3" fmla="*/ 1 h 15"/>
                  <a:gd name="T4" fmla="*/ 21 w 21"/>
                  <a:gd name="T5" fmla="*/ 7 h 15"/>
                  <a:gd name="T6" fmla="*/ 17 w 21"/>
                  <a:gd name="T7" fmla="*/ 9 h 15"/>
                  <a:gd name="T8" fmla="*/ 11 w 21"/>
                  <a:gd name="T9" fmla="*/ 11 h 15"/>
                  <a:gd name="T10" fmla="*/ 5 w 21"/>
                  <a:gd name="T11" fmla="*/ 13 h 15"/>
                  <a:gd name="T12" fmla="*/ 0 w 21"/>
                  <a:gd name="T13" fmla="*/ 15 h 15"/>
                  <a:gd name="T14" fmla="*/ 4 w 21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15">
                    <a:moveTo>
                      <a:pt x="4" y="0"/>
                    </a:moveTo>
                    <a:lnTo>
                      <a:pt x="12" y="1"/>
                    </a:lnTo>
                    <a:lnTo>
                      <a:pt x="21" y="7"/>
                    </a:lnTo>
                    <a:lnTo>
                      <a:pt x="17" y="9"/>
                    </a:lnTo>
                    <a:lnTo>
                      <a:pt x="11" y="11"/>
                    </a:lnTo>
                    <a:lnTo>
                      <a:pt x="5" y="13"/>
                    </a:lnTo>
                    <a:lnTo>
                      <a:pt x="0" y="15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435"/>
              <p:cNvSpPr>
                <a:spLocks/>
              </p:cNvSpPr>
              <p:nvPr/>
            </p:nvSpPr>
            <p:spPr bwMode="auto">
              <a:xfrm>
                <a:off x="4666" y="3045"/>
                <a:ext cx="6" cy="5"/>
              </a:xfrm>
              <a:custGeom>
                <a:avLst/>
                <a:gdLst>
                  <a:gd name="T0" fmla="*/ 1 w 22"/>
                  <a:gd name="T1" fmla="*/ 17 h 20"/>
                  <a:gd name="T2" fmla="*/ 0 w 22"/>
                  <a:gd name="T3" fmla="*/ 10 h 20"/>
                  <a:gd name="T4" fmla="*/ 4 w 22"/>
                  <a:gd name="T5" fmla="*/ 5 h 20"/>
                  <a:gd name="T6" fmla="*/ 9 w 22"/>
                  <a:gd name="T7" fmla="*/ 2 h 20"/>
                  <a:gd name="T8" fmla="*/ 15 w 22"/>
                  <a:gd name="T9" fmla="*/ 0 h 20"/>
                  <a:gd name="T10" fmla="*/ 22 w 22"/>
                  <a:gd name="T11" fmla="*/ 20 h 20"/>
                  <a:gd name="T12" fmla="*/ 11 w 22"/>
                  <a:gd name="T13" fmla="*/ 17 h 20"/>
                  <a:gd name="T14" fmla="*/ 1 w 22"/>
                  <a:gd name="T15" fmla="*/ 1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20">
                    <a:moveTo>
                      <a:pt x="1" y="17"/>
                    </a:moveTo>
                    <a:lnTo>
                      <a:pt x="0" y="10"/>
                    </a:lnTo>
                    <a:lnTo>
                      <a:pt x="4" y="5"/>
                    </a:lnTo>
                    <a:lnTo>
                      <a:pt x="9" y="2"/>
                    </a:lnTo>
                    <a:lnTo>
                      <a:pt x="15" y="0"/>
                    </a:lnTo>
                    <a:lnTo>
                      <a:pt x="22" y="20"/>
                    </a:lnTo>
                    <a:lnTo>
                      <a:pt x="11" y="17"/>
                    </a:lnTo>
                    <a:lnTo>
                      <a:pt x="1" y="17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436"/>
              <p:cNvSpPr>
                <a:spLocks/>
              </p:cNvSpPr>
              <p:nvPr/>
            </p:nvSpPr>
            <p:spPr bwMode="auto">
              <a:xfrm>
                <a:off x="4658" y="3046"/>
                <a:ext cx="4" cy="4"/>
              </a:xfrm>
              <a:custGeom>
                <a:avLst/>
                <a:gdLst>
                  <a:gd name="T0" fmla="*/ 0 w 17"/>
                  <a:gd name="T1" fmla="*/ 14 h 17"/>
                  <a:gd name="T2" fmla="*/ 2 w 17"/>
                  <a:gd name="T3" fmla="*/ 9 h 17"/>
                  <a:gd name="T4" fmla="*/ 5 w 17"/>
                  <a:gd name="T5" fmla="*/ 4 h 17"/>
                  <a:gd name="T6" fmla="*/ 9 w 17"/>
                  <a:gd name="T7" fmla="*/ 0 h 17"/>
                  <a:gd name="T8" fmla="*/ 17 w 17"/>
                  <a:gd name="T9" fmla="*/ 0 h 17"/>
                  <a:gd name="T10" fmla="*/ 17 w 17"/>
                  <a:gd name="T11" fmla="*/ 17 h 17"/>
                  <a:gd name="T12" fmla="*/ 12 w 17"/>
                  <a:gd name="T13" fmla="*/ 17 h 17"/>
                  <a:gd name="T14" fmla="*/ 8 w 17"/>
                  <a:gd name="T15" fmla="*/ 17 h 17"/>
                  <a:gd name="T16" fmla="*/ 2 w 17"/>
                  <a:gd name="T17" fmla="*/ 16 h 17"/>
                  <a:gd name="T18" fmla="*/ 0 w 17"/>
                  <a:gd name="T19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7">
                    <a:moveTo>
                      <a:pt x="0" y="14"/>
                    </a:moveTo>
                    <a:lnTo>
                      <a:pt x="2" y="9"/>
                    </a:lnTo>
                    <a:lnTo>
                      <a:pt x="5" y="4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17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2" y="16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437"/>
              <p:cNvSpPr>
                <a:spLocks/>
              </p:cNvSpPr>
              <p:nvPr/>
            </p:nvSpPr>
            <p:spPr bwMode="auto">
              <a:xfrm>
                <a:off x="4618" y="3041"/>
                <a:ext cx="8" cy="6"/>
              </a:xfrm>
              <a:custGeom>
                <a:avLst/>
                <a:gdLst>
                  <a:gd name="T0" fmla="*/ 1 w 33"/>
                  <a:gd name="T1" fmla="*/ 15 h 25"/>
                  <a:gd name="T2" fmla="*/ 0 w 33"/>
                  <a:gd name="T3" fmla="*/ 6 h 25"/>
                  <a:gd name="T4" fmla="*/ 2 w 33"/>
                  <a:gd name="T5" fmla="*/ 2 h 25"/>
                  <a:gd name="T6" fmla="*/ 5 w 33"/>
                  <a:gd name="T7" fmla="*/ 0 h 25"/>
                  <a:gd name="T8" fmla="*/ 11 w 33"/>
                  <a:gd name="T9" fmla="*/ 0 h 25"/>
                  <a:gd name="T10" fmla="*/ 16 w 33"/>
                  <a:gd name="T11" fmla="*/ 0 h 25"/>
                  <a:gd name="T12" fmla="*/ 22 w 33"/>
                  <a:gd name="T13" fmla="*/ 1 h 25"/>
                  <a:gd name="T14" fmla="*/ 27 w 33"/>
                  <a:gd name="T15" fmla="*/ 0 h 25"/>
                  <a:gd name="T16" fmla="*/ 33 w 33"/>
                  <a:gd name="T17" fmla="*/ 0 h 25"/>
                  <a:gd name="T18" fmla="*/ 25 w 33"/>
                  <a:gd name="T19" fmla="*/ 25 h 25"/>
                  <a:gd name="T20" fmla="*/ 19 w 33"/>
                  <a:gd name="T21" fmla="*/ 21 h 25"/>
                  <a:gd name="T22" fmla="*/ 14 w 33"/>
                  <a:gd name="T23" fmla="*/ 18 h 25"/>
                  <a:gd name="T24" fmla="*/ 7 w 33"/>
                  <a:gd name="T25" fmla="*/ 15 h 25"/>
                  <a:gd name="T26" fmla="*/ 1 w 33"/>
                  <a:gd name="T27" fmla="*/ 1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" h="25">
                    <a:moveTo>
                      <a:pt x="1" y="15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7" y="0"/>
                    </a:lnTo>
                    <a:lnTo>
                      <a:pt x="33" y="0"/>
                    </a:lnTo>
                    <a:lnTo>
                      <a:pt x="25" y="25"/>
                    </a:lnTo>
                    <a:lnTo>
                      <a:pt x="19" y="21"/>
                    </a:lnTo>
                    <a:lnTo>
                      <a:pt x="14" y="18"/>
                    </a:lnTo>
                    <a:lnTo>
                      <a:pt x="7" y="15"/>
                    </a:ln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438"/>
              <p:cNvSpPr>
                <a:spLocks/>
              </p:cNvSpPr>
              <p:nvPr/>
            </p:nvSpPr>
            <p:spPr bwMode="auto">
              <a:xfrm>
                <a:off x="4646" y="3041"/>
                <a:ext cx="4" cy="3"/>
              </a:xfrm>
              <a:custGeom>
                <a:avLst/>
                <a:gdLst>
                  <a:gd name="T0" fmla="*/ 0 w 18"/>
                  <a:gd name="T1" fmla="*/ 9 h 14"/>
                  <a:gd name="T2" fmla="*/ 3 w 18"/>
                  <a:gd name="T3" fmla="*/ 4 h 14"/>
                  <a:gd name="T4" fmla="*/ 8 w 18"/>
                  <a:gd name="T5" fmla="*/ 1 h 14"/>
                  <a:gd name="T6" fmla="*/ 13 w 18"/>
                  <a:gd name="T7" fmla="*/ 0 h 14"/>
                  <a:gd name="T8" fmla="*/ 18 w 18"/>
                  <a:gd name="T9" fmla="*/ 2 h 14"/>
                  <a:gd name="T10" fmla="*/ 13 w 18"/>
                  <a:gd name="T11" fmla="*/ 8 h 14"/>
                  <a:gd name="T12" fmla="*/ 8 w 18"/>
                  <a:gd name="T13" fmla="*/ 14 h 14"/>
                  <a:gd name="T14" fmla="*/ 3 w 18"/>
                  <a:gd name="T15" fmla="*/ 14 h 14"/>
                  <a:gd name="T16" fmla="*/ 0 w 18"/>
                  <a:gd name="T17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4">
                    <a:moveTo>
                      <a:pt x="0" y="9"/>
                    </a:moveTo>
                    <a:lnTo>
                      <a:pt x="3" y="4"/>
                    </a:lnTo>
                    <a:lnTo>
                      <a:pt x="8" y="1"/>
                    </a:lnTo>
                    <a:lnTo>
                      <a:pt x="13" y="0"/>
                    </a:lnTo>
                    <a:lnTo>
                      <a:pt x="18" y="2"/>
                    </a:lnTo>
                    <a:lnTo>
                      <a:pt x="13" y="8"/>
                    </a:lnTo>
                    <a:lnTo>
                      <a:pt x="8" y="14"/>
                    </a:lnTo>
                    <a:lnTo>
                      <a:pt x="3" y="14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Freeform 439"/>
              <p:cNvSpPr>
                <a:spLocks/>
              </p:cNvSpPr>
              <p:nvPr/>
            </p:nvSpPr>
            <p:spPr bwMode="auto">
              <a:xfrm>
                <a:off x="4655" y="3037"/>
                <a:ext cx="6" cy="4"/>
              </a:xfrm>
              <a:custGeom>
                <a:avLst/>
                <a:gdLst>
                  <a:gd name="T0" fmla="*/ 0 w 24"/>
                  <a:gd name="T1" fmla="*/ 11 h 17"/>
                  <a:gd name="T2" fmla="*/ 0 w 24"/>
                  <a:gd name="T3" fmla="*/ 4 h 17"/>
                  <a:gd name="T4" fmla="*/ 3 w 24"/>
                  <a:gd name="T5" fmla="*/ 1 h 17"/>
                  <a:gd name="T6" fmla="*/ 6 w 24"/>
                  <a:gd name="T7" fmla="*/ 0 h 17"/>
                  <a:gd name="T8" fmla="*/ 10 w 24"/>
                  <a:gd name="T9" fmla="*/ 3 h 17"/>
                  <a:gd name="T10" fmla="*/ 18 w 24"/>
                  <a:gd name="T11" fmla="*/ 10 h 17"/>
                  <a:gd name="T12" fmla="*/ 24 w 24"/>
                  <a:gd name="T13" fmla="*/ 17 h 17"/>
                  <a:gd name="T14" fmla="*/ 0 w 24"/>
                  <a:gd name="T15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17">
                    <a:moveTo>
                      <a:pt x="0" y="11"/>
                    </a:moveTo>
                    <a:lnTo>
                      <a:pt x="0" y="4"/>
                    </a:lnTo>
                    <a:lnTo>
                      <a:pt x="3" y="1"/>
                    </a:lnTo>
                    <a:lnTo>
                      <a:pt x="6" y="0"/>
                    </a:lnTo>
                    <a:lnTo>
                      <a:pt x="10" y="3"/>
                    </a:lnTo>
                    <a:lnTo>
                      <a:pt x="18" y="10"/>
                    </a:lnTo>
                    <a:lnTo>
                      <a:pt x="24" y="17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Freeform 440"/>
              <p:cNvSpPr>
                <a:spLocks/>
              </p:cNvSpPr>
              <p:nvPr/>
            </p:nvSpPr>
            <p:spPr bwMode="auto">
              <a:xfrm>
                <a:off x="4630" y="3035"/>
                <a:ext cx="7" cy="5"/>
              </a:xfrm>
              <a:custGeom>
                <a:avLst/>
                <a:gdLst>
                  <a:gd name="T0" fmla="*/ 0 w 27"/>
                  <a:gd name="T1" fmla="*/ 11 h 18"/>
                  <a:gd name="T2" fmla="*/ 0 w 27"/>
                  <a:gd name="T3" fmla="*/ 4 h 18"/>
                  <a:gd name="T4" fmla="*/ 8 w 27"/>
                  <a:gd name="T5" fmla="*/ 0 h 18"/>
                  <a:gd name="T6" fmla="*/ 18 w 27"/>
                  <a:gd name="T7" fmla="*/ 2 h 18"/>
                  <a:gd name="T8" fmla="*/ 21 w 27"/>
                  <a:gd name="T9" fmla="*/ 3 h 18"/>
                  <a:gd name="T10" fmla="*/ 25 w 27"/>
                  <a:gd name="T11" fmla="*/ 7 h 18"/>
                  <a:gd name="T12" fmla="*/ 27 w 27"/>
                  <a:gd name="T13" fmla="*/ 11 h 18"/>
                  <a:gd name="T14" fmla="*/ 27 w 27"/>
                  <a:gd name="T15" fmla="*/ 18 h 18"/>
                  <a:gd name="T16" fmla="*/ 19 w 27"/>
                  <a:gd name="T17" fmla="*/ 16 h 18"/>
                  <a:gd name="T18" fmla="*/ 13 w 27"/>
                  <a:gd name="T19" fmla="*/ 14 h 18"/>
                  <a:gd name="T20" fmla="*/ 6 w 27"/>
                  <a:gd name="T21" fmla="*/ 11 h 18"/>
                  <a:gd name="T22" fmla="*/ 0 w 27"/>
                  <a:gd name="T23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" h="18">
                    <a:moveTo>
                      <a:pt x="0" y="11"/>
                    </a:moveTo>
                    <a:lnTo>
                      <a:pt x="0" y="4"/>
                    </a:lnTo>
                    <a:lnTo>
                      <a:pt x="8" y="0"/>
                    </a:lnTo>
                    <a:lnTo>
                      <a:pt x="18" y="2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7" y="11"/>
                    </a:lnTo>
                    <a:lnTo>
                      <a:pt x="27" y="18"/>
                    </a:lnTo>
                    <a:lnTo>
                      <a:pt x="19" y="16"/>
                    </a:lnTo>
                    <a:lnTo>
                      <a:pt x="13" y="14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441"/>
              <p:cNvSpPr>
                <a:spLocks/>
              </p:cNvSpPr>
              <p:nvPr/>
            </p:nvSpPr>
            <p:spPr bwMode="auto">
              <a:xfrm>
                <a:off x="4640" y="3032"/>
                <a:ext cx="7" cy="5"/>
              </a:xfrm>
              <a:custGeom>
                <a:avLst/>
                <a:gdLst>
                  <a:gd name="T0" fmla="*/ 0 w 27"/>
                  <a:gd name="T1" fmla="*/ 8 h 21"/>
                  <a:gd name="T2" fmla="*/ 4 w 27"/>
                  <a:gd name="T3" fmla="*/ 4 h 21"/>
                  <a:gd name="T4" fmla="*/ 9 w 27"/>
                  <a:gd name="T5" fmla="*/ 1 h 21"/>
                  <a:gd name="T6" fmla="*/ 14 w 27"/>
                  <a:gd name="T7" fmla="*/ 0 h 21"/>
                  <a:gd name="T8" fmla="*/ 20 w 27"/>
                  <a:gd name="T9" fmla="*/ 5 h 21"/>
                  <a:gd name="T10" fmla="*/ 27 w 27"/>
                  <a:gd name="T11" fmla="*/ 21 h 21"/>
                  <a:gd name="T12" fmla="*/ 23 w 27"/>
                  <a:gd name="T13" fmla="*/ 15 h 21"/>
                  <a:gd name="T14" fmla="*/ 19 w 27"/>
                  <a:gd name="T15" fmla="*/ 13 h 21"/>
                  <a:gd name="T16" fmla="*/ 14 w 27"/>
                  <a:gd name="T17" fmla="*/ 13 h 21"/>
                  <a:gd name="T18" fmla="*/ 10 w 27"/>
                  <a:gd name="T19" fmla="*/ 16 h 21"/>
                  <a:gd name="T20" fmla="*/ 6 w 27"/>
                  <a:gd name="T21" fmla="*/ 17 h 21"/>
                  <a:gd name="T22" fmla="*/ 3 w 27"/>
                  <a:gd name="T23" fmla="*/ 17 h 21"/>
                  <a:gd name="T24" fmla="*/ 0 w 27"/>
                  <a:gd name="T25" fmla="*/ 14 h 21"/>
                  <a:gd name="T26" fmla="*/ 0 w 27"/>
                  <a:gd name="T27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" h="21">
                    <a:moveTo>
                      <a:pt x="0" y="8"/>
                    </a:moveTo>
                    <a:lnTo>
                      <a:pt x="4" y="4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0" y="5"/>
                    </a:lnTo>
                    <a:lnTo>
                      <a:pt x="27" y="21"/>
                    </a:lnTo>
                    <a:lnTo>
                      <a:pt x="23" y="15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6"/>
                    </a:lnTo>
                    <a:lnTo>
                      <a:pt x="6" y="17"/>
                    </a:lnTo>
                    <a:lnTo>
                      <a:pt x="3" y="17"/>
                    </a:lnTo>
                    <a:lnTo>
                      <a:pt x="0" y="1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Freeform 442"/>
              <p:cNvSpPr>
                <a:spLocks/>
              </p:cNvSpPr>
              <p:nvPr/>
            </p:nvSpPr>
            <p:spPr bwMode="auto">
              <a:xfrm>
                <a:off x="4552" y="3105"/>
                <a:ext cx="4" cy="30"/>
              </a:xfrm>
              <a:custGeom>
                <a:avLst/>
                <a:gdLst>
                  <a:gd name="T0" fmla="*/ 0 w 16"/>
                  <a:gd name="T1" fmla="*/ 121 h 121"/>
                  <a:gd name="T2" fmla="*/ 12 w 16"/>
                  <a:gd name="T3" fmla="*/ 0 h 121"/>
                  <a:gd name="T4" fmla="*/ 14 w 16"/>
                  <a:gd name="T5" fmla="*/ 15 h 121"/>
                  <a:gd name="T6" fmla="*/ 16 w 16"/>
                  <a:gd name="T7" fmla="*/ 30 h 121"/>
                  <a:gd name="T8" fmla="*/ 16 w 16"/>
                  <a:gd name="T9" fmla="*/ 45 h 121"/>
                  <a:gd name="T10" fmla="*/ 16 w 16"/>
                  <a:gd name="T11" fmla="*/ 61 h 121"/>
                  <a:gd name="T12" fmla="*/ 13 w 16"/>
                  <a:gd name="T13" fmla="*/ 75 h 121"/>
                  <a:gd name="T14" fmla="*/ 10 w 16"/>
                  <a:gd name="T15" fmla="*/ 90 h 121"/>
                  <a:gd name="T16" fmla="*/ 5 w 16"/>
                  <a:gd name="T17" fmla="*/ 106 h 121"/>
                  <a:gd name="T18" fmla="*/ 0 w 16"/>
                  <a:gd name="T19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21">
                    <a:moveTo>
                      <a:pt x="0" y="121"/>
                    </a:moveTo>
                    <a:lnTo>
                      <a:pt x="12" y="0"/>
                    </a:lnTo>
                    <a:lnTo>
                      <a:pt x="14" y="15"/>
                    </a:lnTo>
                    <a:lnTo>
                      <a:pt x="16" y="30"/>
                    </a:lnTo>
                    <a:lnTo>
                      <a:pt x="16" y="45"/>
                    </a:lnTo>
                    <a:lnTo>
                      <a:pt x="16" y="61"/>
                    </a:lnTo>
                    <a:lnTo>
                      <a:pt x="13" y="75"/>
                    </a:lnTo>
                    <a:lnTo>
                      <a:pt x="10" y="90"/>
                    </a:lnTo>
                    <a:lnTo>
                      <a:pt x="5" y="106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 443"/>
              <p:cNvSpPr>
                <a:spLocks/>
              </p:cNvSpPr>
              <p:nvPr/>
            </p:nvSpPr>
            <p:spPr bwMode="auto">
              <a:xfrm>
                <a:off x="5026" y="3358"/>
                <a:ext cx="24" cy="19"/>
              </a:xfrm>
              <a:custGeom>
                <a:avLst/>
                <a:gdLst>
                  <a:gd name="T0" fmla="*/ 0 w 96"/>
                  <a:gd name="T1" fmla="*/ 0 h 77"/>
                  <a:gd name="T2" fmla="*/ 96 w 96"/>
                  <a:gd name="T3" fmla="*/ 77 h 77"/>
                  <a:gd name="T4" fmla="*/ 81 w 96"/>
                  <a:gd name="T5" fmla="*/ 69 h 77"/>
                  <a:gd name="T6" fmla="*/ 66 w 96"/>
                  <a:gd name="T7" fmla="*/ 63 h 77"/>
                  <a:gd name="T8" fmla="*/ 53 w 96"/>
                  <a:gd name="T9" fmla="*/ 55 h 77"/>
                  <a:gd name="T10" fmla="*/ 41 w 96"/>
                  <a:gd name="T11" fmla="*/ 47 h 77"/>
                  <a:gd name="T12" fmla="*/ 29 w 96"/>
                  <a:gd name="T13" fmla="*/ 36 h 77"/>
                  <a:gd name="T14" fmla="*/ 18 w 96"/>
                  <a:gd name="T15" fmla="*/ 25 h 77"/>
                  <a:gd name="T16" fmla="*/ 8 w 96"/>
                  <a:gd name="T17" fmla="*/ 12 h 77"/>
                  <a:gd name="T18" fmla="*/ 0 w 96"/>
                  <a:gd name="T19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6" h="77">
                    <a:moveTo>
                      <a:pt x="0" y="0"/>
                    </a:moveTo>
                    <a:lnTo>
                      <a:pt x="96" y="77"/>
                    </a:lnTo>
                    <a:lnTo>
                      <a:pt x="81" y="69"/>
                    </a:lnTo>
                    <a:lnTo>
                      <a:pt x="66" y="63"/>
                    </a:lnTo>
                    <a:lnTo>
                      <a:pt x="53" y="55"/>
                    </a:lnTo>
                    <a:lnTo>
                      <a:pt x="41" y="47"/>
                    </a:lnTo>
                    <a:lnTo>
                      <a:pt x="29" y="36"/>
                    </a:lnTo>
                    <a:lnTo>
                      <a:pt x="18" y="25"/>
                    </a:lnTo>
                    <a:lnTo>
                      <a:pt x="8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444"/>
              <p:cNvSpPr>
                <a:spLocks/>
              </p:cNvSpPr>
              <p:nvPr/>
            </p:nvSpPr>
            <p:spPr bwMode="auto">
              <a:xfrm>
                <a:off x="5213" y="3130"/>
                <a:ext cx="9" cy="28"/>
              </a:xfrm>
              <a:custGeom>
                <a:avLst/>
                <a:gdLst>
                  <a:gd name="T0" fmla="*/ 0 w 34"/>
                  <a:gd name="T1" fmla="*/ 113 h 113"/>
                  <a:gd name="T2" fmla="*/ 34 w 34"/>
                  <a:gd name="T3" fmla="*/ 0 h 113"/>
                  <a:gd name="T4" fmla="*/ 33 w 34"/>
                  <a:gd name="T5" fmla="*/ 14 h 113"/>
                  <a:gd name="T6" fmla="*/ 31 w 34"/>
                  <a:gd name="T7" fmla="*/ 29 h 113"/>
                  <a:gd name="T8" fmla="*/ 28 w 34"/>
                  <a:gd name="T9" fmla="*/ 43 h 113"/>
                  <a:gd name="T10" fmla="*/ 26 w 34"/>
                  <a:gd name="T11" fmla="*/ 59 h 113"/>
                  <a:gd name="T12" fmla="*/ 20 w 34"/>
                  <a:gd name="T13" fmla="*/ 72 h 113"/>
                  <a:gd name="T14" fmla="*/ 15 w 34"/>
                  <a:gd name="T15" fmla="*/ 85 h 113"/>
                  <a:gd name="T16" fmla="*/ 8 w 34"/>
                  <a:gd name="T17" fmla="*/ 99 h 113"/>
                  <a:gd name="T18" fmla="*/ 0 w 34"/>
                  <a:gd name="T19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113">
                    <a:moveTo>
                      <a:pt x="0" y="113"/>
                    </a:moveTo>
                    <a:lnTo>
                      <a:pt x="34" y="0"/>
                    </a:lnTo>
                    <a:lnTo>
                      <a:pt x="33" y="14"/>
                    </a:lnTo>
                    <a:lnTo>
                      <a:pt x="31" y="29"/>
                    </a:lnTo>
                    <a:lnTo>
                      <a:pt x="28" y="43"/>
                    </a:lnTo>
                    <a:lnTo>
                      <a:pt x="26" y="59"/>
                    </a:lnTo>
                    <a:lnTo>
                      <a:pt x="20" y="72"/>
                    </a:lnTo>
                    <a:lnTo>
                      <a:pt x="15" y="85"/>
                    </a:lnTo>
                    <a:lnTo>
                      <a:pt x="8" y="99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Freeform 445"/>
              <p:cNvSpPr>
                <a:spLocks/>
              </p:cNvSpPr>
              <p:nvPr/>
            </p:nvSpPr>
            <p:spPr bwMode="auto">
              <a:xfrm>
                <a:off x="4980" y="3472"/>
                <a:ext cx="3" cy="29"/>
              </a:xfrm>
              <a:custGeom>
                <a:avLst/>
                <a:gdLst>
                  <a:gd name="T0" fmla="*/ 0 w 15"/>
                  <a:gd name="T1" fmla="*/ 118 h 118"/>
                  <a:gd name="T2" fmla="*/ 11 w 15"/>
                  <a:gd name="T3" fmla="*/ 0 h 118"/>
                  <a:gd name="T4" fmla="*/ 13 w 15"/>
                  <a:gd name="T5" fmla="*/ 14 h 118"/>
                  <a:gd name="T6" fmla="*/ 15 w 15"/>
                  <a:gd name="T7" fmla="*/ 28 h 118"/>
                  <a:gd name="T8" fmla="*/ 15 w 15"/>
                  <a:gd name="T9" fmla="*/ 43 h 118"/>
                  <a:gd name="T10" fmla="*/ 15 w 15"/>
                  <a:gd name="T11" fmla="*/ 58 h 118"/>
                  <a:gd name="T12" fmla="*/ 12 w 15"/>
                  <a:gd name="T13" fmla="*/ 73 h 118"/>
                  <a:gd name="T14" fmla="*/ 9 w 15"/>
                  <a:gd name="T15" fmla="*/ 88 h 118"/>
                  <a:gd name="T16" fmla="*/ 5 w 15"/>
                  <a:gd name="T17" fmla="*/ 102 h 118"/>
                  <a:gd name="T18" fmla="*/ 0 w 15"/>
                  <a:gd name="T1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18">
                    <a:moveTo>
                      <a:pt x="0" y="118"/>
                    </a:moveTo>
                    <a:lnTo>
                      <a:pt x="11" y="0"/>
                    </a:lnTo>
                    <a:lnTo>
                      <a:pt x="13" y="14"/>
                    </a:lnTo>
                    <a:lnTo>
                      <a:pt x="15" y="28"/>
                    </a:lnTo>
                    <a:lnTo>
                      <a:pt x="15" y="43"/>
                    </a:lnTo>
                    <a:lnTo>
                      <a:pt x="15" y="58"/>
                    </a:lnTo>
                    <a:lnTo>
                      <a:pt x="12" y="73"/>
                    </a:lnTo>
                    <a:lnTo>
                      <a:pt x="9" y="88"/>
                    </a:lnTo>
                    <a:lnTo>
                      <a:pt x="5" y="102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Freeform 446"/>
              <p:cNvSpPr>
                <a:spLocks/>
              </p:cNvSpPr>
              <p:nvPr/>
            </p:nvSpPr>
            <p:spPr bwMode="auto">
              <a:xfrm>
                <a:off x="4671" y="3599"/>
                <a:ext cx="13" cy="27"/>
              </a:xfrm>
              <a:custGeom>
                <a:avLst/>
                <a:gdLst>
                  <a:gd name="T0" fmla="*/ 0 w 52"/>
                  <a:gd name="T1" fmla="*/ 107 h 107"/>
                  <a:gd name="T2" fmla="*/ 52 w 52"/>
                  <a:gd name="T3" fmla="*/ 0 h 107"/>
                  <a:gd name="T4" fmla="*/ 49 w 52"/>
                  <a:gd name="T5" fmla="*/ 14 h 107"/>
                  <a:gd name="T6" fmla="*/ 46 w 52"/>
                  <a:gd name="T7" fmla="*/ 29 h 107"/>
                  <a:gd name="T8" fmla="*/ 41 w 52"/>
                  <a:gd name="T9" fmla="*/ 42 h 107"/>
                  <a:gd name="T10" fmla="*/ 36 w 52"/>
                  <a:gd name="T11" fmla="*/ 57 h 107"/>
                  <a:gd name="T12" fmla="*/ 29 w 52"/>
                  <a:gd name="T13" fmla="*/ 69 h 107"/>
                  <a:gd name="T14" fmla="*/ 21 w 52"/>
                  <a:gd name="T15" fmla="*/ 82 h 107"/>
                  <a:gd name="T16" fmla="*/ 11 w 52"/>
                  <a:gd name="T17" fmla="*/ 95 h 107"/>
                  <a:gd name="T18" fmla="*/ 0 w 52"/>
                  <a:gd name="T19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107">
                    <a:moveTo>
                      <a:pt x="0" y="107"/>
                    </a:moveTo>
                    <a:lnTo>
                      <a:pt x="52" y="0"/>
                    </a:lnTo>
                    <a:lnTo>
                      <a:pt x="49" y="14"/>
                    </a:lnTo>
                    <a:lnTo>
                      <a:pt x="46" y="29"/>
                    </a:lnTo>
                    <a:lnTo>
                      <a:pt x="41" y="42"/>
                    </a:lnTo>
                    <a:lnTo>
                      <a:pt x="36" y="57"/>
                    </a:lnTo>
                    <a:lnTo>
                      <a:pt x="29" y="69"/>
                    </a:lnTo>
                    <a:lnTo>
                      <a:pt x="21" y="82"/>
                    </a:lnTo>
                    <a:lnTo>
                      <a:pt x="11" y="95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Freeform 447"/>
              <p:cNvSpPr>
                <a:spLocks/>
              </p:cNvSpPr>
              <p:nvPr/>
            </p:nvSpPr>
            <p:spPr bwMode="auto">
              <a:xfrm>
                <a:off x="4618" y="3402"/>
                <a:ext cx="13" cy="26"/>
              </a:xfrm>
              <a:custGeom>
                <a:avLst/>
                <a:gdLst>
                  <a:gd name="T0" fmla="*/ 0 w 55"/>
                  <a:gd name="T1" fmla="*/ 104 h 104"/>
                  <a:gd name="T2" fmla="*/ 55 w 55"/>
                  <a:gd name="T3" fmla="*/ 0 h 104"/>
                  <a:gd name="T4" fmla="*/ 52 w 55"/>
                  <a:gd name="T5" fmla="*/ 13 h 104"/>
                  <a:gd name="T6" fmla="*/ 49 w 55"/>
                  <a:gd name="T7" fmla="*/ 27 h 104"/>
                  <a:gd name="T8" fmla="*/ 43 w 55"/>
                  <a:gd name="T9" fmla="*/ 41 h 104"/>
                  <a:gd name="T10" fmla="*/ 38 w 55"/>
                  <a:gd name="T11" fmla="*/ 56 h 104"/>
                  <a:gd name="T12" fmla="*/ 28 w 55"/>
                  <a:gd name="T13" fmla="*/ 68 h 104"/>
                  <a:gd name="T14" fmla="*/ 20 w 55"/>
                  <a:gd name="T15" fmla="*/ 80 h 104"/>
                  <a:gd name="T16" fmla="*/ 10 w 55"/>
                  <a:gd name="T17" fmla="*/ 91 h 104"/>
                  <a:gd name="T18" fmla="*/ 0 w 55"/>
                  <a:gd name="T1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" h="104">
                    <a:moveTo>
                      <a:pt x="0" y="104"/>
                    </a:moveTo>
                    <a:lnTo>
                      <a:pt x="55" y="0"/>
                    </a:lnTo>
                    <a:lnTo>
                      <a:pt x="52" y="13"/>
                    </a:lnTo>
                    <a:lnTo>
                      <a:pt x="49" y="27"/>
                    </a:lnTo>
                    <a:lnTo>
                      <a:pt x="43" y="41"/>
                    </a:lnTo>
                    <a:lnTo>
                      <a:pt x="38" y="56"/>
                    </a:lnTo>
                    <a:lnTo>
                      <a:pt x="28" y="68"/>
                    </a:lnTo>
                    <a:lnTo>
                      <a:pt x="20" y="80"/>
                    </a:lnTo>
                    <a:lnTo>
                      <a:pt x="10" y="91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448"/>
              <p:cNvSpPr>
                <a:spLocks/>
              </p:cNvSpPr>
              <p:nvPr/>
            </p:nvSpPr>
            <p:spPr bwMode="auto">
              <a:xfrm>
                <a:off x="4526" y="3284"/>
                <a:ext cx="28" cy="11"/>
              </a:xfrm>
              <a:custGeom>
                <a:avLst/>
                <a:gdLst>
                  <a:gd name="T0" fmla="*/ 0 w 110"/>
                  <a:gd name="T1" fmla="*/ 0 h 42"/>
                  <a:gd name="T2" fmla="*/ 110 w 110"/>
                  <a:gd name="T3" fmla="*/ 42 h 42"/>
                  <a:gd name="T4" fmla="*/ 95 w 110"/>
                  <a:gd name="T5" fmla="*/ 41 h 42"/>
                  <a:gd name="T6" fmla="*/ 80 w 110"/>
                  <a:gd name="T7" fmla="*/ 39 h 42"/>
                  <a:gd name="T8" fmla="*/ 64 w 110"/>
                  <a:gd name="T9" fmla="*/ 35 h 42"/>
                  <a:gd name="T10" fmla="*/ 51 w 110"/>
                  <a:gd name="T11" fmla="*/ 31 h 42"/>
                  <a:gd name="T12" fmla="*/ 37 w 110"/>
                  <a:gd name="T13" fmla="*/ 23 h 42"/>
                  <a:gd name="T14" fmla="*/ 24 w 110"/>
                  <a:gd name="T15" fmla="*/ 17 h 42"/>
                  <a:gd name="T16" fmla="*/ 11 w 110"/>
                  <a:gd name="T17" fmla="*/ 8 h 42"/>
                  <a:gd name="T18" fmla="*/ 0 w 110"/>
                  <a:gd name="T1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0" h="42">
                    <a:moveTo>
                      <a:pt x="0" y="0"/>
                    </a:moveTo>
                    <a:lnTo>
                      <a:pt x="110" y="42"/>
                    </a:lnTo>
                    <a:lnTo>
                      <a:pt x="95" y="41"/>
                    </a:lnTo>
                    <a:lnTo>
                      <a:pt x="80" y="39"/>
                    </a:lnTo>
                    <a:lnTo>
                      <a:pt x="64" y="35"/>
                    </a:lnTo>
                    <a:lnTo>
                      <a:pt x="51" y="31"/>
                    </a:lnTo>
                    <a:lnTo>
                      <a:pt x="37" y="23"/>
                    </a:lnTo>
                    <a:lnTo>
                      <a:pt x="24" y="17"/>
                    </a:lnTo>
                    <a:lnTo>
                      <a:pt x="11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Freeform 449"/>
              <p:cNvSpPr>
                <a:spLocks/>
              </p:cNvSpPr>
              <p:nvPr/>
            </p:nvSpPr>
            <p:spPr bwMode="auto">
              <a:xfrm>
                <a:off x="4469" y="3530"/>
                <a:ext cx="14" cy="16"/>
              </a:xfrm>
              <a:custGeom>
                <a:avLst/>
                <a:gdLst>
                  <a:gd name="T0" fmla="*/ 55 w 60"/>
                  <a:gd name="T1" fmla="*/ 21 h 62"/>
                  <a:gd name="T2" fmla="*/ 46 w 60"/>
                  <a:gd name="T3" fmla="*/ 23 h 62"/>
                  <a:gd name="T4" fmla="*/ 39 w 60"/>
                  <a:gd name="T5" fmla="*/ 29 h 62"/>
                  <a:gd name="T6" fmla="*/ 33 w 60"/>
                  <a:gd name="T7" fmla="*/ 34 h 62"/>
                  <a:gd name="T8" fmla="*/ 28 w 60"/>
                  <a:gd name="T9" fmla="*/ 40 h 62"/>
                  <a:gd name="T10" fmla="*/ 22 w 60"/>
                  <a:gd name="T11" fmla="*/ 46 h 62"/>
                  <a:gd name="T12" fmla="*/ 16 w 60"/>
                  <a:gd name="T13" fmla="*/ 52 h 62"/>
                  <a:gd name="T14" fmla="*/ 7 w 60"/>
                  <a:gd name="T15" fmla="*/ 57 h 62"/>
                  <a:gd name="T16" fmla="*/ 0 w 60"/>
                  <a:gd name="T17" fmla="*/ 62 h 62"/>
                  <a:gd name="T18" fmla="*/ 3 w 60"/>
                  <a:gd name="T19" fmla="*/ 53 h 62"/>
                  <a:gd name="T20" fmla="*/ 9 w 60"/>
                  <a:gd name="T21" fmla="*/ 45 h 62"/>
                  <a:gd name="T22" fmla="*/ 16 w 60"/>
                  <a:gd name="T23" fmla="*/ 37 h 62"/>
                  <a:gd name="T24" fmla="*/ 23 w 60"/>
                  <a:gd name="T25" fmla="*/ 30 h 62"/>
                  <a:gd name="T26" fmla="*/ 30 w 60"/>
                  <a:gd name="T27" fmla="*/ 21 h 62"/>
                  <a:gd name="T28" fmla="*/ 37 w 60"/>
                  <a:gd name="T29" fmla="*/ 14 h 62"/>
                  <a:gd name="T30" fmla="*/ 44 w 60"/>
                  <a:gd name="T31" fmla="*/ 7 h 62"/>
                  <a:gd name="T32" fmla="*/ 52 w 60"/>
                  <a:gd name="T33" fmla="*/ 0 h 62"/>
                  <a:gd name="T34" fmla="*/ 54 w 60"/>
                  <a:gd name="T35" fmla="*/ 3 h 62"/>
                  <a:gd name="T36" fmla="*/ 59 w 60"/>
                  <a:gd name="T37" fmla="*/ 9 h 62"/>
                  <a:gd name="T38" fmla="*/ 60 w 60"/>
                  <a:gd name="T39" fmla="*/ 15 h 62"/>
                  <a:gd name="T40" fmla="*/ 55 w 60"/>
                  <a:gd name="T41" fmla="*/ 2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0" h="62">
                    <a:moveTo>
                      <a:pt x="55" y="21"/>
                    </a:moveTo>
                    <a:lnTo>
                      <a:pt x="46" y="23"/>
                    </a:lnTo>
                    <a:lnTo>
                      <a:pt x="39" y="29"/>
                    </a:lnTo>
                    <a:lnTo>
                      <a:pt x="33" y="34"/>
                    </a:lnTo>
                    <a:lnTo>
                      <a:pt x="28" y="40"/>
                    </a:lnTo>
                    <a:lnTo>
                      <a:pt x="22" y="46"/>
                    </a:lnTo>
                    <a:lnTo>
                      <a:pt x="16" y="52"/>
                    </a:lnTo>
                    <a:lnTo>
                      <a:pt x="7" y="57"/>
                    </a:lnTo>
                    <a:lnTo>
                      <a:pt x="0" y="62"/>
                    </a:lnTo>
                    <a:lnTo>
                      <a:pt x="3" y="53"/>
                    </a:lnTo>
                    <a:lnTo>
                      <a:pt x="9" y="45"/>
                    </a:lnTo>
                    <a:lnTo>
                      <a:pt x="16" y="37"/>
                    </a:lnTo>
                    <a:lnTo>
                      <a:pt x="23" y="30"/>
                    </a:lnTo>
                    <a:lnTo>
                      <a:pt x="30" y="21"/>
                    </a:lnTo>
                    <a:lnTo>
                      <a:pt x="37" y="14"/>
                    </a:lnTo>
                    <a:lnTo>
                      <a:pt x="44" y="7"/>
                    </a:lnTo>
                    <a:lnTo>
                      <a:pt x="52" y="0"/>
                    </a:lnTo>
                    <a:lnTo>
                      <a:pt x="54" y="3"/>
                    </a:lnTo>
                    <a:lnTo>
                      <a:pt x="59" y="9"/>
                    </a:lnTo>
                    <a:lnTo>
                      <a:pt x="60" y="15"/>
                    </a:lnTo>
                    <a:lnTo>
                      <a:pt x="55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450"/>
              <p:cNvSpPr>
                <a:spLocks/>
              </p:cNvSpPr>
              <p:nvPr/>
            </p:nvSpPr>
            <p:spPr bwMode="auto">
              <a:xfrm>
                <a:off x="4470" y="3540"/>
                <a:ext cx="9" cy="10"/>
              </a:xfrm>
              <a:custGeom>
                <a:avLst/>
                <a:gdLst>
                  <a:gd name="T0" fmla="*/ 8 w 35"/>
                  <a:gd name="T1" fmla="*/ 39 h 39"/>
                  <a:gd name="T2" fmla="*/ 2 w 35"/>
                  <a:gd name="T3" fmla="*/ 37 h 39"/>
                  <a:gd name="T4" fmla="*/ 0 w 35"/>
                  <a:gd name="T5" fmla="*/ 31 h 39"/>
                  <a:gd name="T6" fmla="*/ 8 w 35"/>
                  <a:gd name="T7" fmla="*/ 21 h 39"/>
                  <a:gd name="T8" fmla="*/ 17 w 35"/>
                  <a:gd name="T9" fmla="*/ 14 h 39"/>
                  <a:gd name="T10" fmla="*/ 26 w 35"/>
                  <a:gd name="T11" fmla="*/ 7 h 39"/>
                  <a:gd name="T12" fmla="*/ 35 w 35"/>
                  <a:gd name="T13" fmla="*/ 0 h 39"/>
                  <a:gd name="T14" fmla="*/ 28 w 35"/>
                  <a:gd name="T15" fmla="*/ 8 h 39"/>
                  <a:gd name="T16" fmla="*/ 21 w 35"/>
                  <a:gd name="T17" fmla="*/ 17 h 39"/>
                  <a:gd name="T18" fmla="*/ 13 w 35"/>
                  <a:gd name="T19" fmla="*/ 27 h 39"/>
                  <a:gd name="T20" fmla="*/ 8 w 35"/>
                  <a:gd name="T2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" h="39">
                    <a:moveTo>
                      <a:pt x="8" y="39"/>
                    </a:moveTo>
                    <a:lnTo>
                      <a:pt x="2" y="37"/>
                    </a:lnTo>
                    <a:lnTo>
                      <a:pt x="0" y="31"/>
                    </a:lnTo>
                    <a:lnTo>
                      <a:pt x="8" y="21"/>
                    </a:lnTo>
                    <a:lnTo>
                      <a:pt x="17" y="14"/>
                    </a:lnTo>
                    <a:lnTo>
                      <a:pt x="26" y="7"/>
                    </a:lnTo>
                    <a:lnTo>
                      <a:pt x="35" y="0"/>
                    </a:lnTo>
                    <a:lnTo>
                      <a:pt x="28" y="8"/>
                    </a:lnTo>
                    <a:lnTo>
                      <a:pt x="21" y="17"/>
                    </a:lnTo>
                    <a:lnTo>
                      <a:pt x="13" y="27"/>
                    </a:lnTo>
                    <a:lnTo>
                      <a:pt x="8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451"/>
              <p:cNvSpPr>
                <a:spLocks/>
              </p:cNvSpPr>
              <p:nvPr/>
            </p:nvSpPr>
            <p:spPr bwMode="auto">
              <a:xfrm>
                <a:off x="4610" y="2981"/>
                <a:ext cx="18" cy="7"/>
              </a:xfrm>
              <a:custGeom>
                <a:avLst/>
                <a:gdLst>
                  <a:gd name="T0" fmla="*/ 66 w 72"/>
                  <a:gd name="T1" fmla="*/ 18 h 28"/>
                  <a:gd name="T2" fmla="*/ 56 w 72"/>
                  <a:gd name="T3" fmla="*/ 17 h 28"/>
                  <a:gd name="T4" fmla="*/ 47 w 72"/>
                  <a:gd name="T5" fmla="*/ 18 h 28"/>
                  <a:gd name="T6" fmla="*/ 39 w 72"/>
                  <a:gd name="T7" fmla="*/ 20 h 28"/>
                  <a:gd name="T8" fmla="*/ 32 w 72"/>
                  <a:gd name="T9" fmla="*/ 23 h 28"/>
                  <a:gd name="T10" fmla="*/ 24 w 72"/>
                  <a:gd name="T11" fmla="*/ 25 h 28"/>
                  <a:gd name="T12" fmla="*/ 15 w 72"/>
                  <a:gd name="T13" fmla="*/ 27 h 28"/>
                  <a:gd name="T14" fmla="*/ 7 w 72"/>
                  <a:gd name="T15" fmla="*/ 27 h 28"/>
                  <a:gd name="T16" fmla="*/ 0 w 72"/>
                  <a:gd name="T17" fmla="*/ 28 h 28"/>
                  <a:gd name="T18" fmla="*/ 7 w 72"/>
                  <a:gd name="T19" fmla="*/ 22 h 28"/>
                  <a:gd name="T20" fmla="*/ 15 w 72"/>
                  <a:gd name="T21" fmla="*/ 18 h 28"/>
                  <a:gd name="T22" fmla="*/ 25 w 72"/>
                  <a:gd name="T23" fmla="*/ 15 h 28"/>
                  <a:gd name="T24" fmla="*/ 34 w 72"/>
                  <a:gd name="T25" fmla="*/ 12 h 28"/>
                  <a:gd name="T26" fmla="*/ 43 w 72"/>
                  <a:gd name="T27" fmla="*/ 9 h 28"/>
                  <a:gd name="T28" fmla="*/ 52 w 72"/>
                  <a:gd name="T29" fmla="*/ 6 h 28"/>
                  <a:gd name="T30" fmla="*/ 61 w 72"/>
                  <a:gd name="T31" fmla="*/ 2 h 28"/>
                  <a:gd name="T32" fmla="*/ 72 w 72"/>
                  <a:gd name="T33" fmla="*/ 0 h 28"/>
                  <a:gd name="T34" fmla="*/ 72 w 72"/>
                  <a:gd name="T35" fmla="*/ 6 h 28"/>
                  <a:gd name="T36" fmla="*/ 72 w 72"/>
                  <a:gd name="T37" fmla="*/ 12 h 28"/>
                  <a:gd name="T38" fmla="*/ 70 w 72"/>
                  <a:gd name="T39" fmla="*/ 16 h 28"/>
                  <a:gd name="T40" fmla="*/ 66 w 72"/>
                  <a:gd name="T41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2" h="28">
                    <a:moveTo>
                      <a:pt x="66" y="18"/>
                    </a:moveTo>
                    <a:lnTo>
                      <a:pt x="56" y="17"/>
                    </a:lnTo>
                    <a:lnTo>
                      <a:pt x="47" y="18"/>
                    </a:lnTo>
                    <a:lnTo>
                      <a:pt x="39" y="20"/>
                    </a:lnTo>
                    <a:lnTo>
                      <a:pt x="32" y="23"/>
                    </a:lnTo>
                    <a:lnTo>
                      <a:pt x="24" y="25"/>
                    </a:lnTo>
                    <a:lnTo>
                      <a:pt x="15" y="27"/>
                    </a:lnTo>
                    <a:lnTo>
                      <a:pt x="7" y="27"/>
                    </a:lnTo>
                    <a:lnTo>
                      <a:pt x="0" y="28"/>
                    </a:lnTo>
                    <a:lnTo>
                      <a:pt x="7" y="22"/>
                    </a:lnTo>
                    <a:lnTo>
                      <a:pt x="15" y="18"/>
                    </a:lnTo>
                    <a:lnTo>
                      <a:pt x="25" y="15"/>
                    </a:lnTo>
                    <a:lnTo>
                      <a:pt x="34" y="12"/>
                    </a:lnTo>
                    <a:lnTo>
                      <a:pt x="43" y="9"/>
                    </a:lnTo>
                    <a:lnTo>
                      <a:pt x="52" y="6"/>
                    </a:lnTo>
                    <a:lnTo>
                      <a:pt x="61" y="2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12"/>
                    </a:lnTo>
                    <a:lnTo>
                      <a:pt x="70" y="16"/>
                    </a:lnTo>
                    <a:lnTo>
                      <a:pt x="66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452"/>
              <p:cNvSpPr>
                <a:spLocks/>
              </p:cNvSpPr>
              <p:nvPr/>
            </p:nvSpPr>
            <p:spPr bwMode="auto">
              <a:xfrm>
                <a:off x="4611" y="2988"/>
                <a:ext cx="10" cy="4"/>
              </a:xfrm>
              <a:custGeom>
                <a:avLst/>
                <a:gdLst>
                  <a:gd name="T0" fmla="*/ 4 w 42"/>
                  <a:gd name="T1" fmla="*/ 17 h 17"/>
                  <a:gd name="T2" fmla="*/ 0 w 42"/>
                  <a:gd name="T3" fmla="*/ 15 h 17"/>
                  <a:gd name="T4" fmla="*/ 1 w 42"/>
                  <a:gd name="T5" fmla="*/ 10 h 17"/>
                  <a:gd name="T6" fmla="*/ 10 w 42"/>
                  <a:gd name="T7" fmla="*/ 5 h 17"/>
                  <a:gd name="T8" fmla="*/ 22 w 42"/>
                  <a:gd name="T9" fmla="*/ 3 h 17"/>
                  <a:gd name="T10" fmla="*/ 31 w 42"/>
                  <a:gd name="T11" fmla="*/ 1 h 17"/>
                  <a:gd name="T12" fmla="*/ 42 w 42"/>
                  <a:gd name="T13" fmla="*/ 0 h 17"/>
                  <a:gd name="T14" fmla="*/ 33 w 42"/>
                  <a:gd name="T15" fmla="*/ 2 h 17"/>
                  <a:gd name="T16" fmla="*/ 23 w 42"/>
                  <a:gd name="T17" fmla="*/ 7 h 17"/>
                  <a:gd name="T18" fmla="*/ 12 w 42"/>
                  <a:gd name="T19" fmla="*/ 11 h 17"/>
                  <a:gd name="T20" fmla="*/ 4 w 42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17">
                    <a:moveTo>
                      <a:pt x="4" y="17"/>
                    </a:moveTo>
                    <a:lnTo>
                      <a:pt x="0" y="15"/>
                    </a:lnTo>
                    <a:lnTo>
                      <a:pt x="1" y="10"/>
                    </a:lnTo>
                    <a:lnTo>
                      <a:pt x="10" y="5"/>
                    </a:lnTo>
                    <a:lnTo>
                      <a:pt x="22" y="3"/>
                    </a:lnTo>
                    <a:lnTo>
                      <a:pt x="31" y="1"/>
                    </a:lnTo>
                    <a:lnTo>
                      <a:pt x="42" y="0"/>
                    </a:lnTo>
                    <a:lnTo>
                      <a:pt x="33" y="2"/>
                    </a:lnTo>
                    <a:lnTo>
                      <a:pt x="23" y="7"/>
                    </a:lnTo>
                    <a:lnTo>
                      <a:pt x="12" y="11"/>
                    </a:lnTo>
                    <a:lnTo>
                      <a:pt x="4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Freeform 453"/>
              <p:cNvSpPr>
                <a:spLocks/>
              </p:cNvSpPr>
              <p:nvPr/>
            </p:nvSpPr>
            <p:spPr bwMode="auto">
              <a:xfrm>
                <a:off x="4872" y="3109"/>
                <a:ext cx="18" cy="8"/>
              </a:xfrm>
              <a:custGeom>
                <a:avLst/>
                <a:gdLst>
                  <a:gd name="T0" fmla="*/ 61 w 72"/>
                  <a:gd name="T1" fmla="*/ 28 h 29"/>
                  <a:gd name="T2" fmla="*/ 53 w 72"/>
                  <a:gd name="T3" fmla="*/ 22 h 29"/>
                  <a:gd name="T4" fmla="*/ 46 w 72"/>
                  <a:gd name="T5" fmla="*/ 19 h 29"/>
                  <a:gd name="T6" fmla="*/ 38 w 72"/>
                  <a:gd name="T7" fmla="*/ 16 h 29"/>
                  <a:gd name="T8" fmla="*/ 31 w 72"/>
                  <a:gd name="T9" fmla="*/ 14 h 29"/>
                  <a:gd name="T10" fmla="*/ 23 w 72"/>
                  <a:gd name="T11" fmla="*/ 11 h 29"/>
                  <a:gd name="T12" fmla="*/ 15 w 72"/>
                  <a:gd name="T13" fmla="*/ 8 h 29"/>
                  <a:gd name="T14" fmla="*/ 7 w 72"/>
                  <a:gd name="T15" fmla="*/ 4 h 29"/>
                  <a:gd name="T16" fmla="*/ 0 w 72"/>
                  <a:gd name="T17" fmla="*/ 1 h 29"/>
                  <a:gd name="T18" fmla="*/ 8 w 72"/>
                  <a:gd name="T19" fmla="*/ 0 h 29"/>
                  <a:gd name="T20" fmla="*/ 18 w 72"/>
                  <a:gd name="T21" fmla="*/ 1 h 29"/>
                  <a:gd name="T22" fmla="*/ 27 w 72"/>
                  <a:gd name="T23" fmla="*/ 2 h 29"/>
                  <a:gd name="T24" fmla="*/ 37 w 72"/>
                  <a:gd name="T25" fmla="*/ 5 h 29"/>
                  <a:gd name="T26" fmla="*/ 45 w 72"/>
                  <a:gd name="T27" fmla="*/ 8 h 29"/>
                  <a:gd name="T28" fmla="*/ 54 w 72"/>
                  <a:gd name="T29" fmla="*/ 11 h 29"/>
                  <a:gd name="T30" fmla="*/ 62 w 72"/>
                  <a:gd name="T31" fmla="*/ 14 h 29"/>
                  <a:gd name="T32" fmla="*/ 72 w 72"/>
                  <a:gd name="T33" fmla="*/ 18 h 29"/>
                  <a:gd name="T34" fmla="*/ 71 w 72"/>
                  <a:gd name="T35" fmla="*/ 21 h 29"/>
                  <a:gd name="T36" fmla="*/ 69 w 72"/>
                  <a:gd name="T37" fmla="*/ 26 h 29"/>
                  <a:gd name="T38" fmla="*/ 66 w 72"/>
                  <a:gd name="T39" fmla="*/ 29 h 29"/>
                  <a:gd name="T40" fmla="*/ 61 w 72"/>
                  <a:gd name="T41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2" h="29">
                    <a:moveTo>
                      <a:pt x="61" y="28"/>
                    </a:moveTo>
                    <a:lnTo>
                      <a:pt x="53" y="22"/>
                    </a:lnTo>
                    <a:lnTo>
                      <a:pt x="46" y="19"/>
                    </a:lnTo>
                    <a:lnTo>
                      <a:pt x="38" y="16"/>
                    </a:lnTo>
                    <a:lnTo>
                      <a:pt x="31" y="14"/>
                    </a:lnTo>
                    <a:lnTo>
                      <a:pt x="23" y="11"/>
                    </a:lnTo>
                    <a:lnTo>
                      <a:pt x="15" y="8"/>
                    </a:lnTo>
                    <a:lnTo>
                      <a:pt x="7" y="4"/>
                    </a:lnTo>
                    <a:lnTo>
                      <a:pt x="0" y="1"/>
                    </a:lnTo>
                    <a:lnTo>
                      <a:pt x="8" y="0"/>
                    </a:lnTo>
                    <a:lnTo>
                      <a:pt x="18" y="1"/>
                    </a:lnTo>
                    <a:lnTo>
                      <a:pt x="27" y="2"/>
                    </a:lnTo>
                    <a:lnTo>
                      <a:pt x="37" y="5"/>
                    </a:lnTo>
                    <a:lnTo>
                      <a:pt x="45" y="8"/>
                    </a:lnTo>
                    <a:lnTo>
                      <a:pt x="54" y="11"/>
                    </a:lnTo>
                    <a:lnTo>
                      <a:pt x="62" y="14"/>
                    </a:lnTo>
                    <a:lnTo>
                      <a:pt x="72" y="18"/>
                    </a:lnTo>
                    <a:lnTo>
                      <a:pt x="71" y="21"/>
                    </a:lnTo>
                    <a:lnTo>
                      <a:pt x="69" y="26"/>
                    </a:lnTo>
                    <a:lnTo>
                      <a:pt x="66" y="29"/>
                    </a:lnTo>
                    <a:lnTo>
                      <a:pt x="61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Freeform 454"/>
              <p:cNvSpPr>
                <a:spLocks/>
              </p:cNvSpPr>
              <p:nvPr/>
            </p:nvSpPr>
            <p:spPr bwMode="auto">
              <a:xfrm>
                <a:off x="4870" y="3112"/>
                <a:ext cx="11" cy="4"/>
              </a:xfrm>
              <a:custGeom>
                <a:avLst/>
                <a:gdLst>
                  <a:gd name="T0" fmla="*/ 2 w 47"/>
                  <a:gd name="T1" fmla="*/ 10 h 14"/>
                  <a:gd name="T2" fmla="*/ 0 w 47"/>
                  <a:gd name="T3" fmla="*/ 5 h 14"/>
                  <a:gd name="T4" fmla="*/ 5 w 47"/>
                  <a:gd name="T5" fmla="*/ 0 h 14"/>
                  <a:gd name="T6" fmla="*/ 15 w 47"/>
                  <a:gd name="T7" fmla="*/ 2 h 14"/>
                  <a:gd name="T8" fmla="*/ 25 w 47"/>
                  <a:gd name="T9" fmla="*/ 6 h 14"/>
                  <a:gd name="T10" fmla="*/ 36 w 47"/>
                  <a:gd name="T11" fmla="*/ 10 h 14"/>
                  <a:gd name="T12" fmla="*/ 47 w 47"/>
                  <a:gd name="T13" fmla="*/ 14 h 14"/>
                  <a:gd name="T14" fmla="*/ 42 w 47"/>
                  <a:gd name="T15" fmla="*/ 12 h 14"/>
                  <a:gd name="T16" fmla="*/ 38 w 47"/>
                  <a:gd name="T17" fmla="*/ 11 h 14"/>
                  <a:gd name="T18" fmla="*/ 32 w 47"/>
                  <a:gd name="T19" fmla="*/ 10 h 14"/>
                  <a:gd name="T20" fmla="*/ 27 w 47"/>
                  <a:gd name="T21" fmla="*/ 10 h 14"/>
                  <a:gd name="T22" fmla="*/ 20 w 47"/>
                  <a:gd name="T23" fmla="*/ 10 h 14"/>
                  <a:gd name="T24" fmla="*/ 14 w 47"/>
                  <a:gd name="T25" fmla="*/ 10 h 14"/>
                  <a:gd name="T26" fmla="*/ 8 w 47"/>
                  <a:gd name="T27" fmla="*/ 10 h 14"/>
                  <a:gd name="T28" fmla="*/ 2 w 47"/>
                  <a:gd name="T2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" h="14">
                    <a:moveTo>
                      <a:pt x="2" y="10"/>
                    </a:moveTo>
                    <a:lnTo>
                      <a:pt x="0" y="5"/>
                    </a:lnTo>
                    <a:lnTo>
                      <a:pt x="5" y="0"/>
                    </a:lnTo>
                    <a:lnTo>
                      <a:pt x="15" y="2"/>
                    </a:lnTo>
                    <a:lnTo>
                      <a:pt x="25" y="6"/>
                    </a:lnTo>
                    <a:lnTo>
                      <a:pt x="36" y="10"/>
                    </a:lnTo>
                    <a:lnTo>
                      <a:pt x="47" y="14"/>
                    </a:lnTo>
                    <a:lnTo>
                      <a:pt x="42" y="12"/>
                    </a:lnTo>
                    <a:lnTo>
                      <a:pt x="38" y="11"/>
                    </a:lnTo>
                    <a:lnTo>
                      <a:pt x="32" y="10"/>
                    </a:lnTo>
                    <a:lnTo>
                      <a:pt x="27" y="10"/>
                    </a:lnTo>
                    <a:lnTo>
                      <a:pt x="20" y="10"/>
                    </a:lnTo>
                    <a:lnTo>
                      <a:pt x="14" y="10"/>
                    </a:lnTo>
                    <a:lnTo>
                      <a:pt x="8" y="10"/>
                    </a:lnTo>
                    <a:lnTo>
                      <a:pt x="2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455"/>
              <p:cNvSpPr>
                <a:spLocks/>
              </p:cNvSpPr>
              <p:nvPr/>
            </p:nvSpPr>
            <p:spPr bwMode="auto">
              <a:xfrm>
                <a:off x="4517" y="3220"/>
                <a:ext cx="7" cy="18"/>
              </a:xfrm>
              <a:custGeom>
                <a:avLst/>
                <a:gdLst>
                  <a:gd name="T0" fmla="*/ 27 w 27"/>
                  <a:gd name="T1" fmla="*/ 10 h 72"/>
                  <a:gd name="T2" fmla="*/ 20 w 27"/>
                  <a:gd name="T3" fmla="*/ 17 h 72"/>
                  <a:gd name="T4" fmla="*/ 17 w 27"/>
                  <a:gd name="T5" fmla="*/ 25 h 72"/>
                  <a:gd name="T6" fmla="*/ 14 w 27"/>
                  <a:gd name="T7" fmla="*/ 32 h 72"/>
                  <a:gd name="T8" fmla="*/ 13 w 27"/>
                  <a:gd name="T9" fmla="*/ 41 h 72"/>
                  <a:gd name="T10" fmla="*/ 11 w 27"/>
                  <a:gd name="T11" fmla="*/ 48 h 72"/>
                  <a:gd name="T12" fmla="*/ 9 w 27"/>
                  <a:gd name="T13" fmla="*/ 56 h 72"/>
                  <a:gd name="T14" fmla="*/ 5 w 27"/>
                  <a:gd name="T15" fmla="*/ 64 h 72"/>
                  <a:gd name="T16" fmla="*/ 2 w 27"/>
                  <a:gd name="T17" fmla="*/ 72 h 72"/>
                  <a:gd name="T18" fmla="*/ 0 w 27"/>
                  <a:gd name="T19" fmla="*/ 63 h 72"/>
                  <a:gd name="T20" fmla="*/ 0 w 27"/>
                  <a:gd name="T21" fmla="*/ 55 h 72"/>
                  <a:gd name="T22" fmla="*/ 0 w 27"/>
                  <a:gd name="T23" fmla="*/ 46 h 72"/>
                  <a:gd name="T24" fmla="*/ 3 w 27"/>
                  <a:gd name="T25" fmla="*/ 38 h 72"/>
                  <a:gd name="T26" fmla="*/ 5 w 27"/>
                  <a:gd name="T27" fmla="*/ 27 h 72"/>
                  <a:gd name="T28" fmla="*/ 9 w 27"/>
                  <a:gd name="T29" fmla="*/ 18 h 72"/>
                  <a:gd name="T30" fmla="*/ 11 w 27"/>
                  <a:gd name="T31" fmla="*/ 9 h 72"/>
                  <a:gd name="T32" fmla="*/ 14 w 27"/>
                  <a:gd name="T33" fmla="*/ 0 h 72"/>
                  <a:gd name="T34" fmla="*/ 18 w 27"/>
                  <a:gd name="T35" fmla="*/ 0 h 72"/>
                  <a:gd name="T36" fmla="*/ 23 w 27"/>
                  <a:gd name="T37" fmla="*/ 2 h 72"/>
                  <a:gd name="T38" fmla="*/ 26 w 27"/>
                  <a:gd name="T39" fmla="*/ 5 h 72"/>
                  <a:gd name="T40" fmla="*/ 27 w 27"/>
                  <a:gd name="T41" fmla="*/ 1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" h="72">
                    <a:moveTo>
                      <a:pt x="27" y="10"/>
                    </a:moveTo>
                    <a:lnTo>
                      <a:pt x="20" y="17"/>
                    </a:lnTo>
                    <a:lnTo>
                      <a:pt x="17" y="25"/>
                    </a:lnTo>
                    <a:lnTo>
                      <a:pt x="14" y="32"/>
                    </a:lnTo>
                    <a:lnTo>
                      <a:pt x="13" y="41"/>
                    </a:lnTo>
                    <a:lnTo>
                      <a:pt x="11" y="48"/>
                    </a:lnTo>
                    <a:lnTo>
                      <a:pt x="9" y="56"/>
                    </a:lnTo>
                    <a:lnTo>
                      <a:pt x="5" y="64"/>
                    </a:lnTo>
                    <a:lnTo>
                      <a:pt x="2" y="72"/>
                    </a:lnTo>
                    <a:lnTo>
                      <a:pt x="0" y="63"/>
                    </a:lnTo>
                    <a:lnTo>
                      <a:pt x="0" y="55"/>
                    </a:lnTo>
                    <a:lnTo>
                      <a:pt x="0" y="46"/>
                    </a:lnTo>
                    <a:lnTo>
                      <a:pt x="3" y="38"/>
                    </a:lnTo>
                    <a:lnTo>
                      <a:pt x="5" y="27"/>
                    </a:lnTo>
                    <a:lnTo>
                      <a:pt x="9" y="18"/>
                    </a:lnTo>
                    <a:lnTo>
                      <a:pt x="11" y="9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456"/>
              <p:cNvSpPr>
                <a:spLocks/>
              </p:cNvSpPr>
              <p:nvPr/>
            </p:nvSpPr>
            <p:spPr bwMode="auto">
              <a:xfrm>
                <a:off x="4519" y="3228"/>
                <a:ext cx="4" cy="12"/>
              </a:xfrm>
              <a:custGeom>
                <a:avLst/>
                <a:gdLst>
                  <a:gd name="T0" fmla="*/ 10 w 14"/>
                  <a:gd name="T1" fmla="*/ 45 h 45"/>
                  <a:gd name="T2" fmla="*/ 6 w 14"/>
                  <a:gd name="T3" fmla="*/ 45 h 45"/>
                  <a:gd name="T4" fmla="*/ 0 w 14"/>
                  <a:gd name="T5" fmla="*/ 41 h 45"/>
                  <a:gd name="T6" fmla="*/ 3 w 14"/>
                  <a:gd name="T7" fmla="*/ 30 h 45"/>
                  <a:gd name="T8" fmla="*/ 7 w 14"/>
                  <a:gd name="T9" fmla="*/ 21 h 45"/>
                  <a:gd name="T10" fmla="*/ 10 w 14"/>
                  <a:gd name="T11" fmla="*/ 10 h 45"/>
                  <a:gd name="T12" fmla="*/ 14 w 14"/>
                  <a:gd name="T13" fmla="*/ 0 h 45"/>
                  <a:gd name="T14" fmla="*/ 12 w 14"/>
                  <a:gd name="T15" fmla="*/ 4 h 45"/>
                  <a:gd name="T16" fmla="*/ 11 w 14"/>
                  <a:gd name="T17" fmla="*/ 9 h 45"/>
                  <a:gd name="T18" fmla="*/ 10 w 14"/>
                  <a:gd name="T19" fmla="*/ 14 h 45"/>
                  <a:gd name="T20" fmla="*/ 10 w 14"/>
                  <a:gd name="T21" fmla="*/ 20 h 45"/>
                  <a:gd name="T22" fmla="*/ 10 w 14"/>
                  <a:gd name="T23" fmla="*/ 26 h 45"/>
                  <a:gd name="T24" fmla="*/ 10 w 14"/>
                  <a:gd name="T25" fmla="*/ 32 h 45"/>
                  <a:gd name="T26" fmla="*/ 10 w 14"/>
                  <a:gd name="T27" fmla="*/ 38 h 45"/>
                  <a:gd name="T28" fmla="*/ 10 w 14"/>
                  <a:gd name="T2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" h="45">
                    <a:moveTo>
                      <a:pt x="10" y="45"/>
                    </a:moveTo>
                    <a:lnTo>
                      <a:pt x="6" y="45"/>
                    </a:lnTo>
                    <a:lnTo>
                      <a:pt x="0" y="41"/>
                    </a:lnTo>
                    <a:lnTo>
                      <a:pt x="3" y="30"/>
                    </a:lnTo>
                    <a:lnTo>
                      <a:pt x="7" y="21"/>
                    </a:lnTo>
                    <a:lnTo>
                      <a:pt x="10" y="10"/>
                    </a:lnTo>
                    <a:lnTo>
                      <a:pt x="14" y="0"/>
                    </a:lnTo>
                    <a:lnTo>
                      <a:pt x="12" y="4"/>
                    </a:lnTo>
                    <a:lnTo>
                      <a:pt x="11" y="9"/>
                    </a:lnTo>
                    <a:lnTo>
                      <a:pt x="10" y="14"/>
                    </a:lnTo>
                    <a:lnTo>
                      <a:pt x="10" y="20"/>
                    </a:lnTo>
                    <a:lnTo>
                      <a:pt x="10" y="26"/>
                    </a:lnTo>
                    <a:lnTo>
                      <a:pt x="10" y="32"/>
                    </a:lnTo>
                    <a:lnTo>
                      <a:pt x="10" y="38"/>
                    </a:lnTo>
                    <a:lnTo>
                      <a:pt x="10" y="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457"/>
              <p:cNvSpPr>
                <a:spLocks/>
              </p:cNvSpPr>
              <p:nvPr/>
            </p:nvSpPr>
            <p:spPr bwMode="auto">
              <a:xfrm>
                <a:off x="4911" y="3612"/>
                <a:ext cx="8" cy="18"/>
              </a:xfrm>
              <a:custGeom>
                <a:avLst/>
                <a:gdLst>
                  <a:gd name="T0" fmla="*/ 32 w 33"/>
                  <a:gd name="T1" fmla="*/ 13 h 71"/>
                  <a:gd name="T2" fmla="*/ 25 w 33"/>
                  <a:gd name="T3" fmla="*/ 19 h 71"/>
                  <a:gd name="T4" fmla="*/ 22 w 33"/>
                  <a:gd name="T5" fmla="*/ 26 h 71"/>
                  <a:gd name="T6" fmla="*/ 18 w 33"/>
                  <a:gd name="T7" fmla="*/ 33 h 71"/>
                  <a:gd name="T8" fmla="*/ 16 w 33"/>
                  <a:gd name="T9" fmla="*/ 41 h 71"/>
                  <a:gd name="T10" fmla="*/ 13 w 33"/>
                  <a:gd name="T11" fmla="*/ 49 h 71"/>
                  <a:gd name="T12" fmla="*/ 10 w 33"/>
                  <a:gd name="T13" fmla="*/ 57 h 71"/>
                  <a:gd name="T14" fmla="*/ 5 w 33"/>
                  <a:gd name="T15" fmla="*/ 64 h 71"/>
                  <a:gd name="T16" fmla="*/ 0 w 33"/>
                  <a:gd name="T17" fmla="*/ 71 h 71"/>
                  <a:gd name="T18" fmla="*/ 0 w 33"/>
                  <a:gd name="T19" fmla="*/ 62 h 71"/>
                  <a:gd name="T20" fmla="*/ 2 w 33"/>
                  <a:gd name="T21" fmla="*/ 53 h 71"/>
                  <a:gd name="T22" fmla="*/ 4 w 33"/>
                  <a:gd name="T23" fmla="*/ 43 h 71"/>
                  <a:gd name="T24" fmla="*/ 8 w 33"/>
                  <a:gd name="T25" fmla="*/ 35 h 71"/>
                  <a:gd name="T26" fmla="*/ 11 w 33"/>
                  <a:gd name="T27" fmla="*/ 26 h 71"/>
                  <a:gd name="T28" fmla="*/ 15 w 33"/>
                  <a:gd name="T29" fmla="*/ 17 h 71"/>
                  <a:gd name="T30" fmla="*/ 18 w 33"/>
                  <a:gd name="T31" fmla="*/ 8 h 71"/>
                  <a:gd name="T32" fmla="*/ 22 w 33"/>
                  <a:gd name="T33" fmla="*/ 0 h 71"/>
                  <a:gd name="T34" fmla="*/ 25 w 33"/>
                  <a:gd name="T35" fmla="*/ 0 h 71"/>
                  <a:gd name="T36" fmla="*/ 30 w 33"/>
                  <a:gd name="T37" fmla="*/ 2 h 71"/>
                  <a:gd name="T38" fmla="*/ 33 w 33"/>
                  <a:gd name="T39" fmla="*/ 6 h 71"/>
                  <a:gd name="T40" fmla="*/ 32 w 33"/>
                  <a:gd name="T41" fmla="*/ 13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3" h="71">
                    <a:moveTo>
                      <a:pt x="32" y="13"/>
                    </a:moveTo>
                    <a:lnTo>
                      <a:pt x="25" y="19"/>
                    </a:lnTo>
                    <a:lnTo>
                      <a:pt x="22" y="26"/>
                    </a:lnTo>
                    <a:lnTo>
                      <a:pt x="18" y="33"/>
                    </a:lnTo>
                    <a:lnTo>
                      <a:pt x="16" y="41"/>
                    </a:lnTo>
                    <a:lnTo>
                      <a:pt x="13" y="49"/>
                    </a:lnTo>
                    <a:lnTo>
                      <a:pt x="10" y="57"/>
                    </a:lnTo>
                    <a:lnTo>
                      <a:pt x="5" y="64"/>
                    </a:lnTo>
                    <a:lnTo>
                      <a:pt x="0" y="71"/>
                    </a:lnTo>
                    <a:lnTo>
                      <a:pt x="0" y="62"/>
                    </a:lnTo>
                    <a:lnTo>
                      <a:pt x="2" y="53"/>
                    </a:lnTo>
                    <a:lnTo>
                      <a:pt x="4" y="43"/>
                    </a:lnTo>
                    <a:lnTo>
                      <a:pt x="8" y="35"/>
                    </a:lnTo>
                    <a:lnTo>
                      <a:pt x="11" y="26"/>
                    </a:lnTo>
                    <a:lnTo>
                      <a:pt x="15" y="17"/>
                    </a:lnTo>
                    <a:lnTo>
                      <a:pt x="18" y="8"/>
                    </a:lnTo>
                    <a:lnTo>
                      <a:pt x="22" y="0"/>
                    </a:lnTo>
                    <a:lnTo>
                      <a:pt x="25" y="0"/>
                    </a:lnTo>
                    <a:lnTo>
                      <a:pt x="30" y="2"/>
                    </a:lnTo>
                    <a:lnTo>
                      <a:pt x="33" y="6"/>
                    </a:lnTo>
                    <a:lnTo>
                      <a:pt x="32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458"/>
              <p:cNvSpPr>
                <a:spLocks/>
              </p:cNvSpPr>
              <p:nvPr/>
            </p:nvSpPr>
            <p:spPr bwMode="auto">
              <a:xfrm>
                <a:off x="4913" y="3620"/>
                <a:ext cx="4" cy="12"/>
              </a:xfrm>
              <a:custGeom>
                <a:avLst/>
                <a:gdLst>
                  <a:gd name="T0" fmla="*/ 10 w 13"/>
                  <a:gd name="T1" fmla="*/ 45 h 46"/>
                  <a:gd name="T2" fmla="*/ 4 w 13"/>
                  <a:gd name="T3" fmla="*/ 46 h 46"/>
                  <a:gd name="T4" fmla="*/ 0 w 13"/>
                  <a:gd name="T5" fmla="*/ 42 h 46"/>
                  <a:gd name="T6" fmla="*/ 2 w 13"/>
                  <a:gd name="T7" fmla="*/ 31 h 46"/>
                  <a:gd name="T8" fmla="*/ 6 w 13"/>
                  <a:gd name="T9" fmla="*/ 21 h 46"/>
                  <a:gd name="T10" fmla="*/ 9 w 13"/>
                  <a:gd name="T11" fmla="*/ 10 h 46"/>
                  <a:gd name="T12" fmla="*/ 13 w 13"/>
                  <a:gd name="T13" fmla="*/ 0 h 46"/>
                  <a:gd name="T14" fmla="*/ 12 w 13"/>
                  <a:gd name="T15" fmla="*/ 5 h 46"/>
                  <a:gd name="T16" fmla="*/ 12 w 13"/>
                  <a:gd name="T17" fmla="*/ 10 h 46"/>
                  <a:gd name="T18" fmla="*/ 11 w 13"/>
                  <a:gd name="T19" fmla="*/ 17 h 46"/>
                  <a:gd name="T20" fmla="*/ 11 w 13"/>
                  <a:gd name="T21" fmla="*/ 23 h 46"/>
                  <a:gd name="T22" fmla="*/ 10 w 13"/>
                  <a:gd name="T23" fmla="*/ 28 h 46"/>
                  <a:gd name="T24" fmla="*/ 10 w 13"/>
                  <a:gd name="T25" fmla="*/ 34 h 46"/>
                  <a:gd name="T26" fmla="*/ 10 w 13"/>
                  <a:gd name="T27" fmla="*/ 39 h 46"/>
                  <a:gd name="T28" fmla="*/ 10 w 13"/>
                  <a:gd name="T29" fmla="*/ 4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" h="46">
                    <a:moveTo>
                      <a:pt x="10" y="45"/>
                    </a:moveTo>
                    <a:lnTo>
                      <a:pt x="4" y="46"/>
                    </a:lnTo>
                    <a:lnTo>
                      <a:pt x="0" y="42"/>
                    </a:lnTo>
                    <a:lnTo>
                      <a:pt x="2" y="31"/>
                    </a:lnTo>
                    <a:lnTo>
                      <a:pt x="6" y="21"/>
                    </a:lnTo>
                    <a:lnTo>
                      <a:pt x="9" y="10"/>
                    </a:lnTo>
                    <a:lnTo>
                      <a:pt x="13" y="0"/>
                    </a:lnTo>
                    <a:lnTo>
                      <a:pt x="12" y="5"/>
                    </a:lnTo>
                    <a:lnTo>
                      <a:pt x="12" y="10"/>
                    </a:lnTo>
                    <a:lnTo>
                      <a:pt x="11" y="17"/>
                    </a:lnTo>
                    <a:lnTo>
                      <a:pt x="11" y="23"/>
                    </a:lnTo>
                    <a:lnTo>
                      <a:pt x="10" y="28"/>
                    </a:lnTo>
                    <a:lnTo>
                      <a:pt x="10" y="34"/>
                    </a:lnTo>
                    <a:lnTo>
                      <a:pt x="10" y="39"/>
                    </a:lnTo>
                    <a:lnTo>
                      <a:pt x="10" y="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459"/>
              <p:cNvSpPr>
                <a:spLocks/>
              </p:cNvSpPr>
              <p:nvPr/>
            </p:nvSpPr>
            <p:spPr bwMode="auto">
              <a:xfrm>
                <a:off x="4850" y="3730"/>
                <a:ext cx="17" cy="11"/>
              </a:xfrm>
              <a:custGeom>
                <a:avLst/>
                <a:gdLst>
                  <a:gd name="T0" fmla="*/ 15 w 66"/>
                  <a:gd name="T1" fmla="*/ 4 h 42"/>
                  <a:gd name="T2" fmla="*/ 19 w 66"/>
                  <a:gd name="T3" fmla="*/ 10 h 42"/>
                  <a:gd name="T4" fmla="*/ 26 w 66"/>
                  <a:gd name="T5" fmla="*/ 16 h 42"/>
                  <a:gd name="T6" fmla="*/ 32 w 66"/>
                  <a:gd name="T7" fmla="*/ 20 h 42"/>
                  <a:gd name="T8" fmla="*/ 40 w 66"/>
                  <a:gd name="T9" fmla="*/ 24 h 42"/>
                  <a:gd name="T10" fmla="*/ 46 w 66"/>
                  <a:gd name="T11" fmla="*/ 27 h 42"/>
                  <a:gd name="T12" fmla="*/ 53 w 66"/>
                  <a:gd name="T13" fmla="*/ 31 h 42"/>
                  <a:gd name="T14" fmla="*/ 60 w 66"/>
                  <a:gd name="T15" fmla="*/ 35 h 42"/>
                  <a:gd name="T16" fmla="*/ 66 w 66"/>
                  <a:gd name="T17" fmla="*/ 42 h 42"/>
                  <a:gd name="T18" fmla="*/ 57 w 66"/>
                  <a:gd name="T19" fmla="*/ 40 h 42"/>
                  <a:gd name="T20" fmla="*/ 47 w 66"/>
                  <a:gd name="T21" fmla="*/ 38 h 42"/>
                  <a:gd name="T22" fmla="*/ 39 w 66"/>
                  <a:gd name="T23" fmla="*/ 34 h 42"/>
                  <a:gd name="T24" fmla="*/ 31 w 66"/>
                  <a:gd name="T25" fmla="*/ 31 h 42"/>
                  <a:gd name="T26" fmla="*/ 23 w 66"/>
                  <a:gd name="T27" fmla="*/ 26 h 42"/>
                  <a:gd name="T28" fmla="*/ 16 w 66"/>
                  <a:gd name="T29" fmla="*/ 21 h 42"/>
                  <a:gd name="T30" fmla="*/ 7 w 66"/>
                  <a:gd name="T31" fmla="*/ 16 h 42"/>
                  <a:gd name="T32" fmla="*/ 0 w 66"/>
                  <a:gd name="T33" fmla="*/ 10 h 42"/>
                  <a:gd name="T34" fmla="*/ 0 w 66"/>
                  <a:gd name="T35" fmla="*/ 6 h 42"/>
                  <a:gd name="T36" fmla="*/ 4 w 66"/>
                  <a:gd name="T37" fmla="*/ 2 h 42"/>
                  <a:gd name="T38" fmla="*/ 8 w 66"/>
                  <a:gd name="T39" fmla="*/ 0 h 42"/>
                  <a:gd name="T40" fmla="*/ 15 w 66"/>
                  <a:gd name="T41" fmla="*/ 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6" h="42">
                    <a:moveTo>
                      <a:pt x="15" y="4"/>
                    </a:moveTo>
                    <a:lnTo>
                      <a:pt x="19" y="10"/>
                    </a:lnTo>
                    <a:lnTo>
                      <a:pt x="26" y="16"/>
                    </a:lnTo>
                    <a:lnTo>
                      <a:pt x="32" y="20"/>
                    </a:lnTo>
                    <a:lnTo>
                      <a:pt x="40" y="24"/>
                    </a:lnTo>
                    <a:lnTo>
                      <a:pt x="46" y="27"/>
                    </a:lnTo>
                    <a:lnTo>
                      <a:pt x="53" y="31"/>
                    </a:lnTo>
                    <a:lnTo>
                      <a:pt x="60" y="35"/>
                    </a:lnTo>
                    <a:lnTo>
                      <a:pt x="66" y="42"/>
                    </a:lnTo>
                    <a:lnTo>
                      <a:pt x="57" y="40"/>
                    </a:lnTo>
                    <a:lnTo>
                      <a:pt x="47" y="38"/>
                    </a:lnTo>
                    <a:lnTo>
                      <a:pt x="39" y="34"/>
                    </a:lnTo>
                    <a:lnTo>
                      <a:pt x="31" y="31"/>
                    </a:lnTo>
                    <a:lnTo>
                      <a:pt x="23" y="26"/>
                    </a:lnTo>
                    <a:lnTo>
                      <a:pt x="16" y="21"/>
                    </a:lnTo>
                    <a:lnTo>
                      <a:pt x="7" y="16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460"/>
              <p:cNvSpPr>
                <a:spLocks/>
              </p:cNvSpPr>
              <p:nvPr/>
            </p:nvSpPr>
            <p:spPr bwMode="auto">
              <a:xfrm>
                <a:off x="4859" y="3733"/>
                <a:ext cx="10" cy="6"/>
              </a:xfrm>
              <a:custGeom>
                <a:avLst/>
                <a:gdLst>
                  <a:gd name="T0" fmla="*/ 41 w 42"/>
                  <a:gd name="T1" fmla="*/ 15 h 25"/>
                  <a:gd name="T2" fmla="*/ 42 w 42"/>
                  <a:gd name="T3" fmla="*/ 20 h 25"/>
                  <a:gd name="T4" fmla="*/ 38 w 42"/>
                  <a:gd name="T5" fmla="*/ 25 h 25"/>
                  <a:gd name="T6" fmla="*/ 28 w 42"/>
                  <a:gd name="T7" fmla="*/ 21 h 25"/>
                  <a:gd name="T8" fmla="*/ 18 w 42"/>
                  <a:gd name="T9" fmla="*/ 16 h 25"/>
                  <a:gd name="T10" fmla="*/ 9 w 42"/>
                  <a:gd name="T11" fmla="*/ 8 h 25"/>
                  <a:gd name="T12" fmla="*/ 0 w 42"/>
                  <a:gd name="T13" fmla="*/ 0 h 25"/>
                  <a:gd name="T14" fmla="*/ 8 w 42"/>
                  <a:gd name="T15" fmla="*/ 5 h 25"/>
                  <a:gd name="T16" fmla="*/ 18 w 42"/>
                  <a:gd name="T17" fmla="*/ 10 h 25"/>
                  <a:gd name="T18" fmla="*/ 24 w 42"/>
                  <a:gd name="T19" fmla="*/ 11 h 25"/>
                  <a:gd name="T20" fmla="*/ 30 w 42"/>
                  <a:gd name="T21" fmla="*/ 13 h 25"/>
                  <a:gd name="T22" fmla="*/ 35 w 42"/>
                  <a:gd name="T23" fmla="*/ 14 h 25"/>
                  <a:gd name="T24" fmla="*/ 41 w 42"/>
                  <a:gd name="T25" fmla="*/ 1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25">
                    <a:moveTo>
                      <a:pt x="41" y="15"/>
                    </a:moveTo>
                    <a:lnTo>
                      <a:pt x="42" y="20"/>
                    </a:lnTo>
                    <a:lnTo>
                      <a:pt x="38" y="25"/>
                    </a:lnTo>
                    <a:lnTo>
                      <a:pt x="28" y="21"/>
                    </a:lnTo>
                    <a:lnTo>
                      <a:pt x="18" y="16"/>
                    </a:lnTo>
                    <a:lnTo>
                      <a:pt x="9" y="8"/>
                    </a:lnTo>
                    <a:lnTo>
                      <a:pt x="0" y="0"/>
                    </a:lnTo>
                    <a:lnTo>
                      <a:pt x="8" y="5"/>
                    </a:lnTo>
                    <a:lnTo>
                      <a:pt x="18" y="10"/>
                    </a:lnTo>
                    <a:lnTo>
                      <a:pt x="24" y="11"/>
                    </a:lnTo>
                    <a:lnTo>
                      <a:pt x="30" y="13"/>
                    </a:lnTo>
                    <a:lnTo>
                      <a:pt x="35" y="14"/>
                    </a:lnTo>
                    <a:lnTo>
                      <a:pt x="41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461"/>
              <p:cNvSpPr>
                <a:spLocks/>
              </p:cNvSpPr>
              <p:nvPr/>
            </p:nvSpPr>
            <p:spPr bwMode="auto">
              <a:xfrm>
                <a:off x="4619" y="3669"/>
                <a:ext cx="19" cy="4"/>
              </a:xfrm>
              <a:custGeom>
                <a:avLst/>
                <a:gdLst>
                  <a:gd name="T0" fmla="*/ 10 w 76"/>
                  <a:gd name="T1" fmla="*/ 1 h 17"/>
                  <a:gd name="T2" fmla="*/ 17 w 76"/>
                  <a:gd name="T3" fmla="*/ 3 h 17"/>
                  <a:gd name="T4" fmla="*/ 25 w 76"/>
                  <a:gd name="T5" fmla="*/ 5 h 17"/>
                  <a:gd name="T6" fmla="*/ 34 w 76"/>
                  <a:gd name="T7" fmla="*/ 6 h 17"/>
                  <a:gd name="T8" fmla="*/ 43 w 76"/>
                  <a:gd name="T9" fmla="*/ 7 h 17"/>
                  <a:gd name="T10" fmla="*/ 51 w 76"/>
                  <a:gd name="T11" fmla="*/ 7 h 17"/>
                  <a:gd name="T12" fmla="*/ 59 w 76"/>
                  <a:gd name="T13" fmla="*/ 7 h 17"/>
                  <a:gd name="T14" fmla="*/ 67 w 76"/>
                  <a:gd name="T15" fmla="*/ 8 h 17"/>
                  <a:gd name="T16" fmla="*/ 76 w 76"/>
                  <a:gd name="T17" fmla="*/ 11 h 17"/>
                  <a:gd name="T18" fmla="*/ 66 w 76"/>
                  <a:gd name="T19" fmla="*/ 14 h 17"/>
                  <a:gd name="T20" fmla="*/ 58 w 76"/>
                  <a:gd name="T21" fmla="*/ 16 h 17"/>
                  <a:gd name="T22" fmla="*/ 48 w 76"/>
                  <a:gd name="T23" fmla="*/ 16 h 17"/>
                  <a:gd name="T24" fmla="*/ 39 w 76"/>
                  <a:gd name="T25" fmla="*/ 17 h 17"/>
                  <a:gd name="T26" fmla="*/ 28 w 76"/>
                  <a:gd name="T27" fmla="*/ 16 h 17"/>
                  <a:gd name="T28" fmla="*/ 18 w 76"/>
                  <a:gd name="T29" fmla="*/ 15 h 17"/>
                  <a:gd name="T30" fmla="*/ 8 w 76"/>
                  <a:gd name="T31" fmla="*/ 15 h 17"/>
                  <a:gd name="T32" fmla="*/ 0 w 76"/>
                  <a:gd name="T33" fmla="*/ 15 h 17"/>
                  <a:gd name="T34" fmla="*/ 0 w 76"/>
                  <a:gd name="T35" fmla="*/ 9 h 17"/>
                  <a:gd name="T36" fmla="*/ 1 w 76"/>
                  <a:gd name="T37" fmla="*/ 4 h 17"/>
                  <a:gd name="T38" fmla="*/ 4 w 76"/>
                  <a:gd name="T39" fmla="*/ 0 h 17"/>
                  <a:gd name="T40" fmla="*/ 10 w 76"/>
                  <a:gd name="T4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6" h="17">
                    <a:moveTo>
                      <a:pt x="10" y="1"/>
                    </a:moveTo>
                    <a:lnTo>
                      <a:pt x="17" y="3"/>
                    </a:lnTo>
                    <a:lnTo>
                      <a:pt x="25" y="5"/>
                    </a:lnTo>
                    <a:lnTo>
                      <a:pt x="34" y="6"/>
                    </a:lnTo>
                    <a:lnTo>
                      <a:pt x="43" y="7"/>
                    </a:lnTo>
                    <a:lnTo>
                      <a:pt x="51" y="7"/>
                    </a:lnTo>
                    <a:lnTo>
                      <a:pt x="59" y="7"/>
                    </a:lnTo>
                    <a:lnTo>
                      <a:pt x="67" y="8"/>
                    </a:lnTo>
                    <a:lnTo>
                      <a:pt x="76" y="11"/>
                    </a:lnTo>
                    <a:lnTo>
                      <a:pt x="66" y="14"/>
                    </a:lnTo>
                    <a:lnTo>
                      <a:pt x="58" y="16"/>
                    </a:lnTo>
                    <a:lnTo>
                      <a:pt x="48" y="16"/>
                    </a:lnTo>
                    <a:lnTo>
                      <a:pt x="39" y="17"/>
                    </a:lnTo>
                    <a:lnTo>
                      <a:pt x="28" y="16"/>
                    </a:lnTo>
                    <a:lnTo>
                      <a:pt x="18" y="15"/>
                    </a:lnTo>
                    <a:lnTo>
                      <a:pt x="8" y="15"/>
                    </a:lnTo>
                    <a:lnTo>
                      <a:pt x="0" y="15"/>
                    </a:lnTo>
                    <a:lnTo>
                      <a:pt x="0" y="9"/>
                    </a:lnTo>
                    <a:lnTo>
                      <a:pt x="1" y="4"/>
                    </a:lnTo>
                    <a:lnTo>
                      <a:pt x="4" y="0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462"/>
              <p:cNvSpPr>
                <a:spLocks/>
              </p:cNvSpPr>
              <p:nvPr/>
            </p:nvSpPr>
            <p:spPr bwMode="auto">
              <a:xfrm>
                <a:off x="4627" y="3667"/>
                <a:ext cx="12" cy="3"/>
              </a:xfrm>
              <a:custGeom>
                <a:avLst/>
                <a:gdLst>
                  <a:gd name="T0" fmla="*/ 45 w 48"/>
                  <a:gd name="T1" fmla="*/ 0 h 13"/>
                  <a:gd name="T2" fmla="*/ 48 w 48"/>
                  <a:gd name="T3" fmla="*/ 5 h 13"/>
                  <a:gd name="T4" fmla="*/ 45 w 48"/>
                  <a:gd name="T5" fmla="*/ 13 h 13"/>
                  <a:gd name="T6" fmla="*/ 33 w 48"/>
                  <a:gd name="T7" fmla="*/ 12 h 13"/>
                  <a:gd name="T8" fmla="*/ 23 w 48"/>
                  <a:gd name="T9" fmla="*/ 11 h 13"/>
                  <a:gd name="T10" fmla="*/ 17 w 48"/>
                  <a:gd name="T11" fmla="*/ 10 h 13"/>
                  <a:gd name="T12" fmla="*/ 11 w 48"/>
                  <a:gd name="T13" fmla="*/ 10 h 13"/>
                  <a:gd name="T14" fmla="*/ 5 w 48"/>
                  <a:gd name="T15" fmla="*/ 10 h 13"/>
                  <a:gd name="T16" fmla="*/ 0 w 48"/>
                  <a:gd name="T17" fmla="*/ 10 h 13"/>
                  <a:gd name="T18" fmla="*/ 5 w 48"/>
                  <a:gd name="T19" fmla="*/ 8 h 13"/>
                  <a:gd name="T20" fmla="*/ 10 w 48"/>
                  <a:gd name="T21" fmla="*/ 7 h 13"/>
                  <a:gd name="T22" fmla="*/ 16 w 48"/>
                  <a:gd name="T23" fmla="*/ 6 h 13"/>
                  <a:gd name="T24" fmla="*/ 22 w 48"/>
                  <a:gd name="T25" fmla="*/ 5 h 13"/>
                  <a:gd name="T26" fmla="*/ 27 w 48"/>
                  <a:gd name="T27" fmla="*/ 4 h 13"/>
                  <a:gd name="T28" fmla="*/ 33 w 48"/>
                  <a:gd name="T29" fmla="*/ 3 h 13"/>
                  <a:gd name="T30" fmla="*/ 38 w 48"/>
                  <a:gd name="T31" fmla="*/ 1 h 13"/>
                  <a:gd name="T32" fmla="*/ 45 w 48"/>
                  <a:gd name="T3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" h="13">
                    <a:moveTo>
                      <a:pt x="45" y="0"/>
                    </a:moveTo>
                    <a:lnTo>
                      <a:pt x="48" y="5"/>
                    </a:lnTo>
                    <a:lnTo>
                      <a:pt x="45" y="13"/>
                    </a:lnTo>
                    <a:lnTo>
                      <a:pt x="33" y="12"/>
                    </a:lnTo>
                    <a:lnTo>
                      <a:pt x="23" y="11"/>
                    </a:lnTo>
                    <a:lnTo>
                      <a:pt x="17" y="10"/>
                    </a:lnTo>
                    <a:lnTo>
                      <a:pt x="11" y="10"/>
                    </a:lnTo>
                    <a:lnTo>
                      <a:pt x="5" y="10"/>
                    </a:lnTo>
                    <a:lnTo>
                      <a:pt x="0" y="10"/>
                    </a:lnTo>
                    <a:lnTo>
                      <a:pt x="5" y="8"/>
                    </a:lnTo>
                    <a:lnTo>
                      <a:pt x="10" y="7"/>
                    </a:lnTo>
                    <a:lnTo>
                      <a:pt x="16" y="6"/>
                    </a:lnTo>
                    <a:lnTo>
                      <a:pt x="22" y="5"/>
                    </a:lnTo>
                    <a:lnTo>
                      <a:pt x="27" y="4"/>
                    </a:lnTo>
                    <a:lnTo>
                      <a:pt x="33" y="3"/>
                    </a:lnTo>
                    <a:lnTo>
                      <a:pt x="38" y="1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463"/>
              <p:cNvSpPr>
                <a:spLocks/>
              </p:cNvSpPr>
              <p:nvPr/>
            </p:nvSpPr>
            <p:spPr bwMode="auto">
              <a:xfrm>
                <a:off x="5141" y="3050"/>
                <a:ext cx="19" cy="5"/>
              </a:xfrm>
              <a:custGeom>
                <a:avLst/>
                <a:gdLst>
                  <a:gd name="T0" fmla="*/ 65 w 75"/>
                  <a:gd name="T1" fmla="*/ 20 h 20"/>
                  <a:gd name="T2" fmla="*/ 56 w 75"/>
                  <a:gd name="T3" fmla="*/ 15 h 20"/>
                  <a:gd name="T4" fmla="*/ 48 w 75"/>
                  <a:gd name="T5" fmla="*/ 13 h 20"/>
                  <a:gd name="T6" fmla="*/ 40 w 75"/>
                  <a:gd name="T7" fmla="*/ 11 h 20"/>
                  <a:gd name="T8" fmla="*/ 31 w 75"/>
                  <a:gd name="T9" fmla="*/ 10 h 20"/>
                  <a:gd name="T10" fmla="*/ 22 w 75"/>
                  <a:gd name="T11" fmla="*/ 9 h 20"/>
                  <a:gd name="T12" fmla="*/ 15 w 75"/>
                  <a:gd name="T13" fmla="*/ 8 h 20"/>
                  <a:gd name="T14" fmla="*/ 7 w 75"/>
                  <a:gd name="T15" fmla="*/ 5 h 20"/>
                  <a:gd name="T16" fmla="*/ 0 w 75"/>
                  <a:gd name="T17" fmla="*/ 3 h 20"/>
                  <a:gd name="T18" fmla="*/ 8 w 75"/>
                  <a:gd name="T19" fmla="*/ 0 h 20"/>
                  <a:gd name="T20" fmla="*/ 17 w 75"/>
                  <a:gd name="T21" fmla="*/ 0 h 20"/>
                  <a:gd name="T22" fmla="*/ 26 w 75"/>
                  <a:gd name="T23" fmla="*/ 0 h 20"/>
                  <a:gd name="T24" fmla="*/ 36 w 75"/>
                  <a:gd name="T25" fmla="*/ 1 h 20"/>
                  <a:gd name="T26" fmla="*/ 46 w 75"/>
                  <a:gd name="T27" fmla="*/ 1 h 20"/>
                  <a:gd name="T28" fmla="*/ 56 w 75"/>
                  <a:gd name="T29" fmla="*/ 3 h 20"/>
                  <a:gd name="T30" fmla="*/ 65 w 75"/>
                  <a:gd name="T31" fmla="*/ 5 h 20"/>
                  <a:gd name="T32" fmla="*/ 75 w 75"/>
                  <a:gd name="T33" fmla="*/ 7 h 20"/>
                  <a:gd name="T34" fmla="*/ 74 w 75"/>
                  <a:gd name="T35" fmla="*/ 10 h 20"/>
                  <a:gd name="T36" fmla="*/ 73 w 75"/>
                  <a:gd name="T37" fmla="*/ 16 h 20"/>
                  <a:gd name="T38" fmla="*/ 70 w 75"/>
                  <a:gd name="T39" fmla="*/ 19 h 20"/>
                  <a:gd name="T40" fmla="*/ 65 w 75"/>
                  <a:gd name="T41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5" h="20">
                    <a:moveTo>
                      <a:pt x="65" y="20"/>
                    </a:moveTo>
                    <a:lnTo>
                      <a:pt x="56" y="15"/>
                    </a:lnTo>
                    <a:lnTo>
                      <a:pt x="48" y="13"/>
                    </a:lnTo>
                    <a:lnTo>
                      <a:pt x="40" y="11"/>
                    </a:lnTo>
                    <a:lnTo>
                      <a:pt x="31" y="10"/>
                    </a:lnTo>
                    <a:lnTo>
                      <a:pt x="22" y="9"/>
                    </a:lnTo>
                    <a:lnTo>
                      <a:pt x="15" y="8"/>
                    </a:lnTo>
                    <a:lnTo>
                      <a:pt x="7" y="5"/>
                    </a:lnTo>
                    <a:lnTo>
                      <a:pt x="0" y="3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6" y="0"/>
                    </a:lnTo>
                    <a:lnTo>
                      <a:pt x="36" y="1"/>
                    </a:lnTo>
                    <a:lnTo>
                      <a:pt x="46" y="1"/>
                    </a:lnTo>
                    <a:lnTo>
                      <a:pt x="56" y="3"/>
                    </a:lnTo>
                    <a:lnTo>
                      <a:pt x="65" y="5"/>
                    </a:lnTo>
                    <a:lnTo>
                      <a:pt x="75" y="7"/>
                    </a:lnTo>
                    <a:lnTo>
                      <a:pt x="74" y="10"/>
                    </a:lnTo>
                    <a:lnTo>
                      <a:pt x="73" y="16"/>
                    </a:lnTo>
                    <a:lnTo>
                      <a:pt x="70" y="19"/>
                    </a:lnTo>
                    <a:lnTo>
                      <a:pt x="65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464"/>
              <p:cNvSpPr>
                <a:spLocks/>
              </p:cNvSpPr>
              <p:nvPr/>
            </p:nvSpPr>
            <p:spPr bwMode="auto">
              <a:xfrm>
                <a:off x="5139" y="3053"/>
                <a:ext cx="12" cy="3"/>
              </a:xfrm>
              <a:custGeom>
                <a:avLst/>
                <a:gdLst>
                  <a:gd name="T0" fmla="*/ 2 w 47"/>
                  <a:gd name="T1" fmla="*/ 13 h 13"/>
                  <a:gd name="T2" fmla="*/ 0 w 47"/>
                  <a:gd name="T3" fmla="*/ 6 h 13"/>
                  <a:gd name="T4" fmla="*/ 2 w 47"/>
                  <a:gd name="T5" fmla="*/ 2 h 13"/>
                  <a:gd name="T6" fmla="*/ 7 w 47"/>
                  <a:gd name="T7" fmla="*/ 0 h 13"/>
                  <a:gd name="T8" fmla="*/ 13 w 47"/>
                  <a:gd name="T9" fmla="*/ 0 h 13"/>
                  <a:gd name="T10" fmla="*/ 19 w 47"/>
                  <a:gd name="T11" fmla="*/ 0 h 13"/>
                  <a:gd name="T12" fmla="*/ 25 w 47"/>
                  <a:gd name="T13" fmla="*/ 2 h 13"/>
                  <a:gd name="T14" fmla="*/ 35 w 47"/>
                  <a:gd name="T15" fmla="*/ 3 h 13"/>
                  <a:gd name="T16" fmla="*/ 47 w 47"/>
                  <a:gd name="T17" fmla="*/ 5 h 13"/>
                  <a:gd name="T18" fmla="*/ 41 w 47"/>
                  <a:gd name="T19" fmla="*/ 5 h 13"/>
                  <a:gd name="T20" fmla="*/ 37 w 47"/>
                  <a:gd name="T21" fmla="*/ 6 h 13"/>
                  <a:gd name="T22" fmla="*/ 31 w 47"/>
                  <a:gd name="T23" fmla="*/ 7 h 13"/>
                  <a:gd name="T24" fmla="*/ 26 w 47"/>
                  <a:gd name="T25" fmla="*/ 8 h 13"/>
                  <a:gd name="T26" fmla="*/ 20 w 47"/>
                  <a:gd name="T27" fmla="*/ 8 h 13"/>
                  <a:gd name="T28" fmla="*/ 14 w 47"/>
                  <a:gd name="T29" fmla="*/ 9 h 13"/>
                  <a:gd name="T30" fmla="*/ 8 w 47"/>
                  <a:gd name="T31" fmla="*/ 10 h 13"/>
                  <a:gd name="T32" fmla="*/ 2 w 47"/>
                  <a:gd name="T3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7" h="13">
                    <a:moveTo>
                      <a:pt x="2" y="13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25" y="2"/>
                    </a:lnTo>
                    <a:lnTo>
                      <a:pt x="35" y="3"/>
                    </a:lnTo>
                    <a:lnTo>
                      <a:pt x="47" y="5"/>
                    </a:lnTo>
                    <a:lnTo>
                      <a:pt x="41" y="5"/>
                    </a:lnTo>
                    <a:lnTo>
                      <a:pt x="37" y="6"/>
                    </a:lnTo>
                    <a:lnTo>
                      <a:pt x="31" y="7"/>
                    </a:lnTo>
                    <a:lnTo>
                      <a:pt x="26" y="8"/>
                    </a:lnTo>
                    <a:lnTo>
                      <a:pt x="20" y="8"/>
                    </a:lnTo>
                    <a:lnTo>
                      <a:pt x="14" y="9"/>
                    </a:lnTo>
                    <a:lnTo>
                      <a:pt x="8" y="10"/>
                    </a:lnTo>
                    <a:lnTo>
                      <a:pt x="2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465"/>
              <p:cNvSpPr>
                <a:spLocks/>
              </p:cNvSpPr>
              <p:nvPr/>
            </p:nvSpPr>
            <p:spPr bwMode="auto">
              <a:xfrm>
                <a:off x="5151" y="3254"/>
                <a:ext cx="10" cy="17"/>
              </a:xfrm>
              <a:custGeom>
                <a:avLst/>
                <a:gdLst>
                  <a:gd name="T0" fmla="*/ 17 w 37"/>
                  <a:gd name="T1" fmla="*/ 62 h 68"/>
                  <a:gd name="T2" fmla="*/ 17 w 37"/>
                  <a:gd name="T3" fmla="*/ 53 h 68"/>
                  <a:gd name="T4" fmla="*/ 19 w 37"/>
                  <a:gd name="T5" fmla="*/ 44 h 68"/>
                  <a:gd name="T6" fmla="*/ 22 w 37"/>
                  <a:gd name="T7" fmla="*/ 36 h 68"/>
                  <a:gd name="T8" fmla="*/ 25 w 37"/>
                  <a:gd name="T9" fmla="*/ 30 h 68"/>
                  <a:gd name="T10" fmla="*/ 28 w 37"/>
                  <a:gd name="T11" fmla="*/ 23 h 68"/>
                  <a:gd name="T12" fmla="*/ 32 w 37"/>
                  <a:gd name="T13" fmla="*/ 16 h 68"/>
                  <a:gd name="T14" fmla="*/ 34 w 37"/>
                  <a:gd name="T15" fmla="*/ 8 h 68"/>
                  <a:gd name="T16" fmla="*/ 37 w 37"/>
                  <a:gd name="T17" fmla="*/ 0 h 68"/>
                  <a:gd name="T18" fmla="*/ 30 w 37"/>
                  <a:gd name="T19" fmla="*/ 5 h 68"/>
                  <a:gd name="T20" fmla="*/ 24 w 37"/>
                  <a:gd name="T21" fmla="*/ 12 h 68"/>
                  <a:gd name="T22" fmla="*/ 19 w 37"/>
                  <a:gd name="T23" fmla="*/ 20 h 68"/>
                  <a:gd name="T24" fmla="*/ 15 w 37"/>
                  <a:gd name="T25" fmla="*/ 29 h 68"/>
                  <a:gd name="T26" fmla="*/ 11 w 37"/>
                  <a:gd name="T27" fmla="*/ 38 h 68"/>
                  <a:gd name="T28" fmla="*/ 7 w 37"/>
                  <a:gd name="T29" fmla="*/ 48 h 68"/>
                  <a:gd name="T30" fmla="*/ 3 w 37"/>
                  <a:gd name="T31" fmla="*/ 56 h 68"/>
                  <a:gd name="T32" fmla="*/ 0 w 37"/>
                  <a:gd name="T33" fmla="*/ 65 h 68"/>
                  <a:gd name="T34" fmla="*/ 5 w 37"/>
                  <a:gd name="T35" fmla="*/ 66 h 68"/>
                  <a:gd name="T36" fmla="*/ 11 w 37"/>
                  <a:gd name="T37" fmla="*/ 68 h 68"/>
                  <a:gd name="T38" fmla="*/ 15 w 37"/>
                  <a:gd name="T39" fmla="*/ 66 h 68"/>
                  <a:gd name="T40" fmla="*/ 17 w 37"/>
                  <a:gd name="T41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7" h="68">
                    <a:moveTo>
                      <a:pt x="17" y="62"/>
                    </a:moveTo>
                    <a:lnTo>
                      <a:pt x="17" y="53"/>
                    </a:lnTo>
                    <a:lnTo>
                      <a:pt x="19" y="44"/>
                    </a:lnTo>
                    <a:lnTo>
                      <a:pt x="22" y="36"/>
                    </a:lnTo>
                    <a:lnTo>
                      <a:pt x="25" y="30"/>
                    </a:lnTo>
                    <a:lnTo>
                      <a:pt x="28" y="23"/>
                    </a:lnTo>
                    <a:lnTo>
                      <a:pt x="32" y="16"/>
                    </a:lnTo>
                    <a:lnTo>
                      <a:pt x="34" y="8"/>
                    </a:lnTo>
                    <a:lnTo>
                      <a:pt x="37" y="0"/>
                    </a:lnTo>
                    <a:lnTo>
                      <a:pt x="30" y="5"/>
                    </a:lnTo>
                    <a:lnTo>
                      <a:pt x="24" y="12"/>
                    </a:lnTo>
                    <a:lnTo>
                      <a:pt x="19" y="20"/>
                    </a:lnTo>
                    <a:lnTo>
                      <a:pt x="15" y="29"/>
                    </a:lnTo>
                    <a:lnTo>
                      <a:pt x="11" y="38"/>
                    </a:lnTo>
                    <a:lnTo>
                      <a:pt x="7" y="48"/>
                    </a:lnTo>
                    <a:lnTo>
                      <a:pt x="3" y="56"/>
                    </a:lnTo>
                    <a:lnTo>
                      <a:pt x="0" y="65"/>
                    </a:lnTo>
                    <a:lnTo>
                      <a:pt x="5" y="66"/>
                    </a:lnTo>
                    <a:lnTo>
                      <a:pt x="11" y="68"/>
                    </a:lnTo>
                    <a:lnTo>
                      <a:pt x="15" y="66"/>
                    </a:lnTo>
                    <a:lnTo>
                      <a:pt x="17" y="6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466"/>
              <p:cNvSpPr>
                <a:spLocks/>
              </p:cNvSpPr>
              <p:nvPr/>
            </p:nvSpPr>
            <p:spPr bwMode="auto">
              <a:xfrm>
                <a:off x="5159" y="3255"/>
                <a:ext cx="6" cy="9"/>
              </a:xfrm>
              <a:custGeom>
                <a:avLst/>
                <a:gdLst>
                  <a:gd name="T0" fmla="*/ 25 w 25"/>
                  <a:gd name="T1" fmla="*/ 4 h 37"/>
                  <a:gd name="T2" fmla="*/ 24 w 25"/>
                  <a:gd name="T3" fmla="*/ 0 h 37"/>
                  <a:gd name="T4" fmla="*/ 18 w 25"/>
                  <a:gd name="T5" fmla="*/ 0 h 37"/>
                  <a:gd name="T6" fmla="*/ 10 w 25"/>
                  <a:gd name="T7" fmla="*/ 8 h 37"/>
                  <a:gd name="T8" fmla="*/ 6 w 25"/>
                  <a:gd name="T9" fmla="*/ 17 h 37"/>
                  <a:gd name="T10" fmla="*/ 2 w 25"/>
                  <a:gd name="T11" fmla="*/ 26 h 37"/>
                  <a:gd name="T12" fmla="*/ 0 w 25"/>
                  <a:gd name="T13" fmla="*/ 37 h 37"/>
                  <a:gd name="T14" fmla="*/ 3 w 25"/>
                  <a:gd name="T15" fmla="*/ 30 h 37"/>
                  <a:gd name="T16" fmla="*/ 9 w 25"/>
                  <a:gd name="T17" fmla="*/ 22 h 37"/>
                  <a:gd name="T18" fmla="*/ 17 w 25"/>
                  <a:gd name="T19" fmla="*/ 12 h 37"/>
                  <a:gd name="T20" fmla="*/ 25 w 25"/>
                  <a:gd name="T21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37">
                    <a:moveTo>
                      <a:pt x="25" y="4"/>
                    </a:moveTo>
                    <a:lnTo>
                      <a:pt x="24" y="0"/>
                    </a:lnTo>
                    <a:lnTo>
                      <a:pt x="18" y="0"/>
                    </a:lnTo>
                    <a:lnTo>
                      <a:pt x="10" y="8"/>
                    </a:lnTo>
                    <a:lnTo>
                      <a:pt x="6" y="17"/>
                    </a:lnTo>
                    <a:lnTo>
                      <a:pt x="2" y="26"/>
                    </a:lnTo>
                    <a:lnTo>
                      <a:pt x="0" y="37"/>
                    </a:lnTo>
                    <a:lnTo>
                      <a:pt x="3" y="30"/>
                    </a:lnTo>
                    <a:lnTo>
                      <a:pt x="9" y="22"/>
                    </a:lnTo>
                    <a:lnTo>
                      <a:pt x="17" y="12"/>
                    </a:lnTo>
                    <a:lnTo>
                      <a:pt x="25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467"/>
              <p:cNvSpPr>
                <a:spLocks/>
              </p:cNvSpPr>
              <p:nvPr/>
            </p:nvSpPr>
            <p:spPr bwMode="auto">
              <a:xfrm>
                <a:off x="4954" y="3328"/>
                <a:ext cx="13" cy="15"/>
              </a:xfrm>
              <a:custGeom>
                <a:avLst/>
                <a:gdLst>
                  <a:gd name="T0" fmla="*/ 17 w 52"/>
                  <a:gd name="T1" fmla="*/ 6 h 61"/>
                  <a:gd name="T2" fmla="*/ 19 w 52"/>
                  <a:gd name="T3" fmla="*/ 13 h 61"/>
                  <a:gd name="T4" fmla="*/ 25 w 52"/>
                  <a:gd name="T5" fmla="*/ 20 h 61"/>
                  <a:gd name="T6" fmla="*/ 29 w 52"/>
                  <a:gd name="T7" fmla="*/ 26 h 61"/>
                  <a:gd name="T8" fmla="*/ 35 w 52"/>
                  <a:gd name="T9" fmla="*/ 32 h 61"/>
                  <a:gd name="T10" fmla="*/ 39 w 52"/>
                  <a:gd name="T11" fmla="*/ 38 h 61"/>
                  <a:gd name="T12" fmla="*/ 44 w 52"/>
                  <a:gd name="T13" fmla="*/ 44 h 61"/>
                  <a:gd name="T14" fmla="*/ 48 w 52"/>
                  <a:gd name="T15" fmla="*/ 52 h 61"/>
                  <a:gd name="T16" fmla="*/ 52 w 52"/>
                  <a:gd name="T17" fmla="*/ 61 h 61"/>
                  <a:gd name="T18" fmla="*/ 44 w 52"/>
                  <a:gd name="T19" fmla="*/ 55 h 61"/>
                  <a:gd name="T20" fmla="*/ 37 w 52"/>
                  <a:gd name="T21" fmla="*/ 50 h 61"/>
                  <a:gd name="T22" fmla="*/ 31 w 52"/>
                  <a:gd name="T23" fmla="*/ 42 h 61"/>
                  <a:gd name="T24" fmla="*/ 25 w 52"/>
                  <a:gd name="T25" fmla="*/ 36 h 61"/>
                  <a:gd name="T26" fmla="*/ 18 w 52"/>
                  <a:gd name="T27" fmla="*/ 28 h 61"/>
                  <a:gd name="T28" fmla="*/ 12 w 52"/>
                  <a:gd name="T29" fmla="*/ 21 h 61"/>
                  <a:gd name="T30" fmla="*/ 6 w 52"/>
                  <a:gd name="T31" fmla="*/ 13 h 61"/>
                  <a:gd name="T32" fmla="*/ 0 w 52"/>
                  <a:gd name="T33" fmla="*/ 6 h 61"/>
                  <a:gd name="T34" fmla="*/ 3 w 52"/>
                  <a:gd name="T35" fmla="*/ 2 h 61"/>
                  <a:gd name="T36" fmla="*/ 8 w 52"/>
                  <a:gd name="T37" fmla="*/ 0 h 61"/>
                  <a:gd name="T38" fmla="*/ 13 w 52"/>
                  <a:gd name="T39" fmla="*/ 0 h 61"/>
                  <a:gd name="T40" fmla="*/ 17 w 52"/>
                  <a:gd name="T41" fmla="*/ 6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2" h="61">
                    <a:moveTo>
                      <a:pt x="17" y="6"/>
                    </a:moveTo>
                    <a:lnTo>
                      <a:pt x="19" y="13"/>
                    </a:lnTo>
                    <a:lnTo>
                      <a:pt x="25" y="20"/>
                    </a:lnTo>
                    <a:lnTo>
                      <a:pt x="29" y="26"/>
                    </a:lnTo>
                    <a:lnTo>
                      <a:pt x="35" y="32"/>
                    </a:lnTo>
                    <a:lnTo>
                      <a:pt x="39" y="38"/>
                    </a:lnTo>
                    <a:lnTo>
                      <a:pt x="44" y="44"/>
                    </a:lnTo>
                    <a:lnTo>
                      <a:pt x="48" y="52"/>
                    </a:lnTo>
                    <a:lnTo>
                      <a:pt x="52" y="61"/>
                    </a:lnTo>
                    <a:lnTo>
                      <a:pt x="44" y="55"/>
                    </a:lnTo>
                    <a:lnTo>
                      <a:pt x="37" y="50"/>
                    </a:lnTo>
                    <a:lnTo>
                      <a:pt x="31" y="42"/>
                    </a:lnTo>
                    <a:lnTo>
                      <a:pt x="25" y="36"/>
                    </a:lnTo>
                    <a:lnTo>
                      <a:pt x="18" y="28"/>
                    </a:lnTo>
                    <a:lnTo>
                      <a:pt x="12" y="21"/>
                    </a:lnTo>
                    <a:lnTo>
                      <a:pt x="6" y="13"/>
                    </a:lnTo>
                    <a:lnTo>
                      <a:pt x="0" y="6"/>
                    </a:lnTo>
                    <a:lnTo>
                      <a:pt x="3" y="2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468"/>
              <p:cNvSpPr>
                <a:spLocks/>
              </p:cNvSpPr>
              <p:nvPr/>
            </p:nvSpPr>
            <p:spPr bwMode="auto">
              <a:xfrm>
                <a:off x="4962" y="3332"/>
                <a:ext cx="9" cy="9"/>
              </a:xfrm>
              <a:custGeom>
                <a:avLst/>
                <a:gdLst>
                  <a:gd name="T0" fmla="*/ 37 w 37"/>
                  <a:gd name="T1" fmla="*/ 27 h 35"/>
                  <a:gd name="T2" fmla="*/ 34 w 37"/>
                  <a:gd name="T3" fmla="*/ 32 h 35"/>
                  <a:gd name="T4" fmla="*/ 27 w 37"/>
                  <a:gd name="T5" fmla="*/ 35 h 35"/>
                  <a:gd name="T6" fmla="*/ 19 w 37"/>
                  <a:gd name="T7" fmla="*/ 27 h 35"/>
                  <a:gd name="T8" fmla="*/ 13 w 37"/>
                  <a:gd name="T9" fmla="*/ 19 h 35"/>
                  <a:gd name="T10" fmla="*/ 6 w 37"/>
                  <a:gd name="T11" fmla="*/ 9 h 35"/>
                  <a:gd name="T12" fmla="*/ 0 w 37"/>
                  <a:gd name="T13" fmla="*/ 0 h 35"/>
                  <a:gd name="T14" fmla="*/ 7 w 37"/>
                  <a:gd name="T15" fmla="*/ 7 h 35"/>
                  <a:gd name="T16" fmla="*/ 17 w 37"/>
                  <a:gd name="T17" fmla="*/ 14 h 35"/>
                  <a:gd name="T18" fmla="*/ 26 w 37"/>
                  <a:gd name="T19" fmla="*/ 20 h 35"/>
                  <a:gd name="T20" fmla="*/ 37 w 37"/>
                  <a:gd name="T21" fmla="*/ 2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5">
                    <a:moveTo>
                      <a:pt x="37" y="27"/>
                    </a:moveTo>
                    <a:lnTo>
                      <a:pt x="34" y="32"/>
                    </a:lnTo>
                    <a:lnTo>
                      <a:pt x="27" y="35"/>
                    </a:lnTo>
                    <a:lnTo>
                      <a:pt x="19" y="27"/>
                    </a:lnTo>
                    <a:lnTo>
                      <a:pt x="13" y="19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7"/>
                    </a:lnTo>
                    <a:lnTo>
                      <a:pt x="17" y="14"/>
                    </a:lnTo>
                    <a:lnTo>
                      <a:pt x="26" y="20"/>
                    </a:lnTo>
                    <a:lnTo>
                      <a:pt x="37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469"/>
              <p:cNvSpPr>
                <a:spLocks/>
              </p:cNvSpPr>
              <p:nvPr/>
            </p:nvSpPr>
            <p:spPr bwMode="auto">
              <a:xfrm>
                <a:off x="4668" y="3278"/>
                <a:ext cx="18" cy="14"/>
              </a:xfrm>
              <a:custGeom>
                <a:avLst/>
                <a:gdLst>
                  <a:gd name="T0" fmla="*/ 0 w 73"/>
                  <a:gd name="T1" fmla="*/ 41 h 55"/>
                  <a:gd name="T2" fmla="*/ 0 w 73"/>
                  <a:gd name="T3" fmla="*/ 43 h 55"/>
                  <a:gd name="T4" fmla="*/ 3 w 73"/>
                  <a:gd name="T5" fmla="*/ 49 h 55"/>
                  <a:gd name="T6" fmla="*/ 7 w 73"/>
                  <a:gd name="T7" fmla="*/ 53 h 55"/>
                  <a:gd name="T8" fmla="*/ 13 w 73"/>
                  <a:gd name="T9" fmla="*/ 55 h 55"/>
                  <a:gd name="T10" fmla="*/ 18 w 73"/>
                  <a:gd name="T11" fmla="*/ 46 h 55"/>
                  <a:gd name="T12" fmla="*/ 27 w 73"/>
                  <a:gd name="T13" fmla="*/ 39 h 55"/>
                  <a:gd name="T14" fmla="*/ 34 w 73"/>
                  <a:gd name="T15" fmla="*/ 33 h 55"/>
                  <a:gd name="T16" fmla="*/ 43 w 73"/>
                  <a:gd name="T17" fmla="*/ 27 h 55"/>
                  <a:gd name="T18" fmla="*/ 51 w 73"/>
                  <a:gd name="T19" fmla="*/ 20 h 55"/>
                  <a:gd name="T20" fmla="*/ 59 w 73"/>
                  <a:gd name="T21" fmla="*/ 14 h 55"/>
                  <a:gd name="T22" fmla="*/ 65 w 73"/>
                  <a:gd name="T23" fmla="*/ 7 h 55"/>
                  <a:gd name="T24" fmla="*/ 73 w 73"/>
                  <a:gd name="T25" fmla="*/ 0 h 55"/>
                  <a:gd name="T26" fmla="*/ 0 w 73"/>
                  <a:gd name="T27" fmla="*/ 4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5">
                    <a:moveTo>
                      <a:pt x="0" y="41"/>
                    </a:moveTo>
                    <a:lnTo>
                      <a:pt x="0" y="43"/>
                    </a:lnTo>
                    <a:lnTo>
                      <a:pt x="3" y="49"/>
                    </a:lnTo>
                    <a:lnTo>
                      <a:pt x="7" y="53"/>
                    </a:lnTo>
                    <a:lnTo>
                      <a:pt x="13" y="55"/>
                    </a:lnTo>
                    <a:lnTo>
                      <a:pt x="18" y="46"/>
                    </a:lnTo>
                    <a:lnTo>
                      <a:pt x="27" y="39"/>
                    </a:lnTo>
                    <a:lnTo>
                      <a:pt x="34" y="33"/>
                    </a:lnTo>
                    <a:lnTo>
                      <a:pt x="43" y="27"/>
                    </a:lnTo>
                    <a:lnTo>
                      <a:pt x="51" y="20"/>
                    </a:lnTo>
                    <a:lnTo>
                      <a:pt x="59" y="14"/>
                    </a:lnTo>
                    <a:lnTo>
                      <a:pt x="65" y="7"/>
                    </a:lnTo>
                    <a:lnTo>
                      <a:pt x="73" y="0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470"/>
              <p:cNvSpPr>
                <a:spLocks/>
              </p:cNvSpPr>
              <p:nvPr/>
            </p:nvSpPr>
            <p:spPr bwMode="auto">
              <a:xfrm>
                <a:off x="5005" y="3087"/>
                <a:ext cx="21" cy="5"/>
              </a:xfrm>
              <a:custGeom>
                <a:avLst/>
                <a:gdLst>
                  <a:gd name="T0" fmla="*/ 2 w 85"/>
                  <a:gd name="T1" fmla="*/ 0 h 19"/>
                  <a:gd name="T2" fmla="*/ 1 w 85"/>
                  <a:gd name="T3" fmla="*/ 3 h 19"/>
                  <a:gd name="T4" fmla="*/ 0 w 85"/>
                  <a:gd name="T5" fmla="*/ 8 h 19"/>
                  <a:gd name="T6" fmla="*/ 0 w 85"/>
                  <a:gd name="T7" fmla="*/ 13 h 19"/>
                  <a:gd name="T8" fmla="*/ 2 w 85"/>
                  <a:gd name="T9" fmla="*/ 17 h 19"/>
                  <a:gd name="T10" fmla="*/ 12 w 85"/>
                  <a:gd name="T11" fmla="*/ 16 h 19"/>
                  <a:gd name="T12" fmla="*/ 23 w 85"/>
                  <a:gd name="T13" fmla="*/ 16 h 19"/>
                  <a:gd name="T14" fmla="*/ 33 w 85"/>
                  <a:gd name="T15" fmla="*/ 16 h 19"/>
                  <a:gd name="T16" fmla="*/ 44 w 85"/>
                  <a:gd name="T17" fmla="*/ 18 h 19"/>
                  <a:gd name="T18" fmla="*/ 54 w 85"/>
                  <a:gd name="T19" fmla="*/ 18 h 19"/>
                  <a:gd name="T20" fmla="*/ 65 w 85"/>
                  <a:gd name="T21" fmla="*/ 19 h 19"/>
                  <a:gd name="T22" fmla="*/ 75 w 85"/>
                  <a:gd name="T23" fmla="*/ 18 h 19"/>
                  <a:gd name="T24" fmla="*/ 85 w 85"/>
                  <a:gd name="T25" fmla="*/ 17 h 19"/>
                  <a:gd name="T26" fmla="*/ 2 w 85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5" h="19">
                    <a:moveTo>
                      <a:pt x="2" y="0"/>
                    </a:moveTo>
                    <a:lnTo>
                      <a:pt x="1" y="3"/>
                    </a:lnTo>
                    <a:lnTo>
                      <a:pt x="0" y="8"/>
                    </a:lnTo>
                    <a:lnTo>
                      <a:pt x="0" y="13"/>
                    </a:lnTo>
                    <a:lnTo>
                      <a:pt x="2" y="17"/>
                    </a:lnTo>
                    <a:lnTo>
                      <a:pt x="12" y="16"/>
                    </a:lnTo>
                    <a:lnTo>
                      <a:pt x="23" y="16"/>
                    </a:lnTo>
                    <a:lnTo>
                      <a:pt x="33" y="16"/>
                    </a:lnTo>
                    <a:lnTo>
                      <a:pt x="44" y="18"/>
                    </a:lnTo>
                    <a:lnTo>
                      <a:pt x="54" y="18"/>
                    </a:lnTo>
                    <a:lnTo>
                      <a:pt x="65" y="19"/>
                    </a:lnTo>
                    <a:lnTo>
                      <a:pt x="75" y="18"/>
                    </a:lnTo>
                    <a:lnTo>
                      <a:pt x="85" y="1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471"/>
              <p:cNvSpPr>
                <a:spLocks/>
              </p:cNvSpPr>
              <p:nvPr/>
            </p:nvSpPr>
            <p:spPr bwMode="auto">
              <a:xfrm>
                <a:off x="4956" y="3390"/>
                <a:ext cx="12" cy="20"/>
              </a:xfrm>
              <a:custGeom>
                <a:avLst/>
                <a:gdLst>
                  <a:gd name="T0" fmla="*/ 28 w 45"/>
                  <a:gd name="T1" fmla="*/ 79 h 79"/>
                  <a:gd name="T2" fmla="*/ 31 w 45"/>
                  <a:gd name="T3" fmla="*/ 78 h 79"/>
                  <a:gd name="T4" fmla="*/ 36 w 45"/>
                  <a:gd name="T5" fmla="*/ 78 h 79"/>
                  <a:gd name="T6" fmla="*/ 41 w 45"/>
                  <a:gd name="T7" fmla="*/ 75 h 79"/>
                  <a:gd name="T8" fmla="*/ 45 w 45"/>
                  <a:gd name="T9" fmla="*/ 72 h 79"/>
                  <a:gd name="T10" fmla="*/ 38 w 45"/>
                  <a:gd name="T11" fmla="*/ 63 h 79"/>
                  <a:gd name="T12" fmla="*/ 32 w 45"/>
                  <a:gd name="T13" fmla="*/ 55 h 79"/>
                  <a:gd name="T14" fmla="*/ 27 w 45"/>
                  <a:gd name="T15" fmla="*/ 45 h 79"/>
                  <a:gd name="T16" fmla="*/ 23 w 45"/>
                  <a:gd name="T17" fmla="*/ 35 h 79"/>
                  <a:gd name="T18" fmla="*/ 17 w 45"/>
                  <a:gd name="T19" fmla="*/ 25 h 79"/>
                  <a:gd name="T20" fmla="*/ 11 w 45"/>
                  <a:gd name="T21" fmla="*/ 16 h 79"/>
                  <a:gd name="T22" fmla="*/ 5 w 45"/>
                  <a:gd name="T23" fmla="*/ 7 h 79"/>
                  <a:gd name="T24" fmla="*/ 0 w 45"/>
                  <a:gd name="T25" fmla="*/ 0 h 79"/>
                  <a:gd name="T26" fmla="*/ 28 w 45"/>
                  <a:gd name="T27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79">
                    <a:moveTo>
                      <a:pt x="28" y="79"/>
                    </a:moveTo>
                    <a:lnTo>
                      <a:pt x="31" y="78"/>
                    </a:lnTo>
                    <a:lnTo>
                      <a:pt x="36" y="78"/>
                    </a:lnTo>
                    <a:lnTo>
                      <a:pt x="41" y="75"/>
                    </a:lnTo>
                    <a:lnTo>
                      <a:pt x="45" y="72"/>
                    </a:lnTo>
                    <a:lnTo>
                      <a:pt x="38" y="63"/>
                    </a:lnTo>
                    <a:lnTo>
                      <a:pt x="32" y="55"/>
                    </a:lnTo>
                    <a:lnTo>
                      <a:pt x="27" y="45"/>
                    </a:lnTo>
                    <a:lnTo>
                      <a:pt x="23" y="35"/>
                    </a:lnTo>
                    <a:lnTo>
                      <a:pt x="17" y="25"/>
                    </a:lnTo>
                    <a:lnTo>
                      <a:pt x="11" y="16"/>
                    </a:lnTo>
                    <a:lnTo>
                      <a:pt x="5" y="7"/>
                    </a:lnTo>
                    <a:lnTo>
                      <a:pt x="0" y="0"/>
                    </a:lnTo>
                    <a:lnTo>
                      <a:pt x="28" y="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472"/>
              <p:cNvSpPr>
                <a:spLocks/>
              </p:cNvSpPr>
              <p:nvPr/>
            </p:nvSpPr>
            <p:spPr bwMode="auto">
              <a:xfrm>
                <a:off x="5098" y="3377"/>
                <a:ext cx="11" cy="11"/>
              </a:xfrm>
              <a:custGeom>
                <a:avLst/>
                <a:gdLst>
                  <a:gd name="T0" fmla="*/ 0 w 45"/>
                  <a:gd name="T1" fmla="*/ 30 h 40"/>
                  <a:gd name="T2" fmla="*/ 7 w 45"/>
                  <a:gd name="T3" fmla="*/ 36 h 40"/>
                  <a:gd name="T4" fmla="*/ 17 w 45"/>
                  <a:gd name="T5" fmla="*/ 40 h 40"/>
                  <a:gd name="T6" fmla="*/ 22 w 45"/>
                  <a:gd name="T7" fmla="*/ 30 h 40"/>
                  <a:gd name="T8" fmla="*/ 31 w 45"/>
                  <a:gd name="T9" fmla="*/ 21 h 40"/>
                  <a:gd name="T10" fmla="*/ 35 w 45"/>
                  <a:gd name="T11" fmla="*/ 15 h 40"/>
                  <a:gd name="T12" fmla="*/ 39 w 45"/>
                  <a:gd name="T13" fmla="*/ 10 h 40"/>
                  <a:gd name="T14" fmla="*/ 42 w 45"/>
                  <a:gd name="T15" fmla="*/ 5 h 40"/>
                  <a:gd name="T16" fmla="*/ 45 w 45"/>
                  <a:gd name="T17" fmla="*/ 0 h 40"/>
                  <a:gd name="T18" fmla="*/ 0 w 45"/>
                  <a:gd name="T19" fmla="*/ 3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" h="40">
                    <a:moveTo>
                      <a:pt x="0" y="30"/>
                    </a:moveTo>
                    <a:lnTo>
                      <a:pt x="7" y="36"/>
                    </a:lnTo>
                    <a:lnTo>
                      <a:pt x="17" y="40"/>
                    </a:lnTo>
                    <a:lnTo>
                      <a:pt x="22" y="30"/>
                    </a:lnTo>
                    <a:lnTo>
                      <a:pt x="31" y="21"/>
                    </a:lnTo>
                    <a:lnTo>
                      <a:pt x="35" y="15"/>
                    </a:lnTo>
                    <a:lnTo>
                      <a:pt x="39" y="10"/>
                    </a:lnTo>
                    <a:lnTo>
                      <a:pt x="42" y="5"/>
                    </a:lnTo>
                    <a:lnTo>
                      <a:pt x="45" y="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473"/>
              <p:cNvSpPr>
                <a:spLocks/>
              </p:cNvSpPr>
              <p:nvPr/>
            </p:nvSpPr>
            <p:spPr bwMode="auto">
              <a:xfrm>
                <a:off x="4728" y="3699"/>
                <a:ext cx="21" cy="5"/>
              </a:xfrm>
              <a:custGeom>
                <a:avLst/>
                <a:gdLst>
                  <a:gd name="T0" fmla="*/ 3 w 86"/>
                  <a:gd name="T1" fmla="*/ 0 h 17"/>
                  <a:gd name="T2" fmla="*/ 0 w 86"/>
                  <a:gd name="T3" fmla="*/ 2 h 17"/>
                  <a:gd name="T4" fmla="*/ 0 w 86"/>
                  <a:gd name="T5" fmla="*/ 8 h 17"/>
                  <a:gd name="T6" fmla="*/ 0 w 86"/>
                  <a:gd name="T7" fmla="*/ 12 h 17"/>
                  <a:gd name="T8" fmla="*/ 3 w 86"/>
                  <a:gd name="T9" fmla="*/ 17 h 17"/>
                  <a:gd name="T10" fmla="*/ 12 w 86"/>
                  <a:gd name="T11" fmla="*/ 14 h 17"/>
                  <a:gd name="T12" fmla="*/ 23 w 86"/>
                  <a:gd name="T13" fmla="*/ 14 h 17"/>
                  <a:gd name="T14" fmla="*/ 33 w 86"/>
                  <a:gd name="T15" fmla="*/ 14 h 17"/>
                  <a:gd name="T16" fmla="*/ 44 w 86"/>
                  <a:gd name="T17" fmla="*/ 15 h 17"/>
                  <a:gd name="T18" fmla="*/ 54 w 86"/>
                  <a:gd name="T19" fmla="*/ 15 h 17"/>
                  <a:gd name="T20" fmla="*/ 65 w 86"/>
                  <a:gd name="T21" fmla="*/ 15 h 17"/>
                  <a:gd name="T22" fmla="*/ 76 w 86"/>
                  <a:gd name="T23" fmla="*/ 14 h 17"/>
                  <a:gd name="T24" fmla="*/ 86 w 86"/>
                  <a:gd name="T25" fmla="*/ 13 h 17"/>
                  <a:gd name="T26" fmla="*/ 3 w 86"/>
                  <a:gd name="T2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6" h="17">
                    <a:moveTo>
                      <a:pt x="3" y="0"/>
                    </a:moveTo>
                    <a:lnTo>
                      <a:pt x="0" y="2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3" y="17"/>
                    </a:lnTo>
                    <a:lnTo>
                      <a:pt x="12" y="14"/>
                    </a:lnTo>
                    <a:lnTo>
                      <a:pt x="23" y="14"/>
                    </a:lnTo>
                    <a:lnTo>
                      <a:pt x="33" y="14"/>
                    </a:lnTo>
                    <a:lnTo>
                      <a:pt x="44" y="15"/>
                    </a:lnTo>
                    <a:lnTo>
                      <a:pt x="54" y="15"/>
                    </a:lnTo>
                    <a:lnTo>
                      <a:pt x="65" y="15"/>
                    </a:lnTo>
                    <a:lnTo>
                      <a:pt x="76" y="14"/>
                    </a:lnTo>
                    <a:lnTo>
                      <a:pt x="86" y="1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474"/>
              <p:cNvSpPr>
                <a:spLocks/>
              </p:cNvSpPr>
              <p:nvPr/>
            </p:nvSpPr>
            <p:spPr bwMode="auto">
              <a:xfrm>
                <a:off x="4461" y="3624"/>
                <a:ext cx="21" cy="5"/>
              </a:xfrm>
              <a:custGeom>
                <a:avLst/>
                <a:gdLst>
                  <a:gd name="T0" fmla="*/ 4 w 83"/>
                  <a:gd name="T1" fmla="*/ 0 h 19"/>
                  <a:gd name="T2" fmla="*/ 0 w 83"/>
                  <a:gd name="T3" fmla="*/ 7 h 19"/>
                  <a:gd name="T4" fmla="*/ 4 w 83"/>
                  <a:gd name="T5" fmla="*/ 17 h 19"/>
                  <a:gd name="T6" fmla="*/ 11 w 83"/>
                  <a:gd name="T7" fmla="*/ 16 h 19"/>
                  <a:gd name="T8" fmla="*/ 21 w 83"/>
                  <a:gd name="T9" fmla="*/ 16 h 19"/>
                  <a:gd name="T10" fmla="*/ 30 w 83"/>
                  <a:gd name="T11" fmla="*/ 16 h 19"/>
                  <a:gd name="T12" fmla="*/ 42 w 83"/>
                  <a:gd name="T13" fmla="*/ 18 h 19"/>
                  <a:gd name="T14" fmla="*/ 52 w 83"/>
                  <a:gd name="T15" fmla="*/ 18 h 19"/>
                  <a:gd name="T16" fmla="*/ 63 w 83"/>
                  <a:gd name="T17" fmla="*/ 19 h 19"/>
                  <a:gd name="T18" fmla="*/ 73 w 83"/>
                  <a:gd name="T19" fmla="*/ 18 h 19"/>
                  <a:gd name="T20" fmla="*/ 83 w 83"/>
                  <a:gd name="T21" fmla="*/ 17 h 19"/>
                  <a:gd name="T22" fmla="*/ 4 w 83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" h="19">
                    <a:moveTo>
                      <a:pt x="4" y="0"/>
                    </a:moveTo>
                    <a:lnTo>
                      <a:pt x="0" y="7"/>
                    </a:lnTo>
                    <a:lnTo>
                      <a:pt x="4" y="17"/>
                    </a:lnTo>
                    <a:lnTo>
                      <a:pt x="11" y="16"/>
                    </a:lnTo>
                    <a:lnTo>
                      <a:pt x="21" y="16"/>
                    </a:lnTo>
                    <a:lnTo>
                      <a:pt x="30" y="16"/>
                    </a:lnTo>
                    <a:lnTo>
                      <a:pt x="42" y="18"/>
                    </a:lnTo>
                    <a:lnTo>
                      <a:pt x="52" y="18"/>
                    </a:lnTo>
                    <a:lnTo>
                      <a:pt x="63" y="19"/>
                    </a:lnTo>
                    <a:lnTo>
                      <a:pt x="73" y="18"/>
                    </a:lnTo>
                    <a:lnTo>
                      <a:pt x="83" y="1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475"/>
              <p:cNvSpPr>
                <a:spLocks/>
              </p:cNvSpPr>
              <p:nvPr/>
            </p:nvSpPr>
            <p:spPr bwMode="auto">
              <a:xfrm>
                <a:off x="4715" y="3557"/>
                <a:ext cx="8" cy="21"/>
              </a:xfrm>
              <a:custGeom>
                <a:avLst/>
                <a:gdLst>
                  <a:gd name="T0" fmla="*/ 33 w 33"/>
                  <a:gd name="T1" fmla="*/ 5 h 85"/>
                  <a:gd name="T2" fmla="*/ 28 w 33"/>
                  <a:gd name="T3" fmla="*/ 3 h 85"/>
                  <a:gd name="T4" fmla="*/ 23 w 33"/>
                  <a:gd name="T5" fmla="*/ 2 h 85"/>
                  <a:gd name="T6" fmla="*/ 17 w 33"/>
                  <a:gd name="T7" fmla="*/ 0 h 85"/>
                  <a:gd name="T8" fmla="*/ 15 w 33"/>
                  <a:gd name="T9" fmla="*/ 2 h 85"/>
                  <a:gd name="T10" fmla="*/ 13 w 33"/>
                  <a:gd name="T11" fmla="*/ 11 h 85"/>
                  <a:gd name="T12" fmla="*/ 12 w 33"/>
                  <a:gd name="T13" fmla="*/ 23 h 85"/>
                  <a:gd name="T14" fmla="*/ 9 w 33"/>
                  <a:gd name="T15" fmla="*/ 33 h 85"/>
                  <a:gd name="T16" fmla="*/ 6 w 33"/>
                  <a:gd name="T17" fmla="*/ 44 h 85"/>
                  <a:gd name="T18" fmla="*/ 3 w 33"/>
                  <a:gd name="T19" fmla="*/ 54 h 85"/>
                  <a:gd name="T20" fmla="*/ 1 w 33"/>
                  <a:gd name="T21" fmla="*/ 64 h 85"/>
                  <a:gd name="T22" fmla="*/ 0 w 33"/>
                  <a:gd name="T23" fmla="*/ 75 h 85"/>
                  <a:gd name="T24" fmla="*/ 1 w 33"/>
                  <a:gd name="T25" fmla="*/ 85 h 85"/>
                  <a:gd name="T26" fmla="*/ 33 w 33"/>
                  <a:gd name="T27" fmla="*/ 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" h="85">
                    <a:moveTo>
                      <a:pt x="33" y="5"/>
                    </a:moveTo>
                    <a:lnTo>
                      <a:pt x="28" y="3"/>
                    </a:lnTo>
                    <a:lnTo>
                      <a:pt x="23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11"/>
                    </a:lnTo>
                    <a:lnTo>
                      <a:pt x="12" y="23"/>
                    </a:lnTo>
                    <a:lnTo>
                      <a:pt x="9" y="33"/>
                    </a:lnTo>
                    <a:lnTo>
                      <a:pt x="6" y="44"/>
                    </a:lnTo>
                    <a:lnTo>
                      <a:pt x="3" y="54"/>
                    </a:lnTo>
                    <a:lnTo>
                      <a:pt x="1" y="64"/>
                    </a:lnTo>
                    <a:lnTo>
                      <a:pt x="0" y="75"/>
                    </a:lnTo>
                    <a:lnTo>
                      <a:pt x="1" y="85"/>
                    </a:lnTo>
                    <a:lnTo>
                      <a:pt x="33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476"/>
              <p:cNvSpPr>
                <a:spLocks/>
              </p:cNvSpPr>
              <p:nvPr/>
            </p:nvSpPr>
            <p:spPr bwMode="auto">
              <a:xfrm>
                <a:off x="4565" y="3027"/>
                <a:ext cx="16" cy="20"/>
              </a:xfrm>
              <a:custGeom>
                <a:avLst/>
                <a:gdLst>
                  <a:gd name="T0" fmla="*/ 0 w 63"/>
                  <a:gd name="T1" fmla="*/ 73 h 80"/>
                  <a:gd name="T2" fmla="*/ 8 w 63"/>
                  <a:gd name="T3" fmla="*/ 78 h 80"/>
                  <a:gd name="T4" fmla="*/ 18 w 63"/>
                  <a:gd name="T5" fmla="*/ 80 h 80"/>
                  <a:gd name="T6" fmla="*/ 21 w 63"/>
                  <a:gd name="T7" fmla="*/ 70 h 80"/>
                  <a:gd name="T8" fmla="*/ 27 w 63"/>
                  <a:gd name="T9" fmla="*/ 60 h 80"/>
                  <a:gd name="T10" fmla="*/ 33 w 63"/>
                  <a:gd name="T11" fmla="*/ 50 h 80"/>
                  <a:gd name="T12" fmla="*/ 40 w 63"/>
                  <a:gd name="T13" fmla="*/ 41 h 80"/>
                  <a:gd name="T14" fmla="*/ 46 w 63"/>
                  <a:gd name="T15" fmla="*/ 30 h 80"/>
                  <a:gd name="T16" fmla="*/ 52 w 63"/>
                  <a:gd name="T17" fmla="*/ 21 h 80"/>
                  <a:gd name="T18" fmla="*/ 58 w 63"/>
                  <a:gd name="T19" fmla="*/ 9 h 80"/>
                  <a:gd name="T20" fmla="*/ 63 w 63"/>
                  <a:gd name="T21" fmla="*/ 0 h 80"/>
                  <a:gd name="T22" fmla="*/ 0 w 63"/>
                  <a:gd name="T23" fmla="*/ 7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3" h="80">
                    <a:moveTo>
                      <a:pt x="0" y="73"/>
                    </a:moveTo>
                    <a:lnTo>
                      <a:pt x="8" y="78"/>
                    </a:lnTo>
                    <a:lnTo>
                      <a:pt x="18" y="80"/>
                    </a:lnTo>
                    <a:lnTo>
                      <a:pt x="21" y="70"/>
                    </a:lnTo>
                    <a:lnTo>
                      <a:pt x="27" y="60"/>
                    </a:lnTo>
                    <a:lnTo>
                      <a:pt x="33" y="50"/>
                    </a:lnTo>
                    <a:lnTo>
                      <a:pt x="40" y="41"/>
                    </a:lnTo>
                    <a:lnTo>
                      <a:pt x="46" y="30"/>
                    </a:lnTo>
                    <a:lnTo>
                      <a:pt x="52" y="21"/>
                    </a:lnTo>
                    <a:lnTo>
                      <a:pt x="58" y="9"/>
                    </a:lnTo>
                    <a:lnTo>
                      <a:pt x="63" y="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477"/>
              <p:cNvSpPr>
                <a:spLocks/>
              </p:cNvSpPr>
              <p:nvPr/>
            </p:nvSpPr>
            <p:spPr bwMode="auto">
              <a:xfrm>
                <a:off x="4715" y="3027"/>
                <a:ext cx="22" cy="13"/>
              </a:xfrm>
              <a:custGeom>
                <a:avLst/>
                <a:gdLst>
                  <a:gd name="T0" fmla="*/ 80 w 87"/>
                  <a:gd name="T1" fmla="*/ 52 h 52"/>
                  <a:gd name="T2" fmla="*/ 85 w 87"/>
                  <a:gd name="T3" fmla="*/ 44 h 52"/>
                  <a:gd name="T4" fmla="*/ 87 w 87"/>
                  <a:gd name="T5" fmla="*/ 35 h 52"/>
                  <a:gd name="T6" fmla="*/ 76 w 87"/>
                  <a:gd name="T7" fmla="*/ 31 h 52"/>
                  <a:gd name="T8" fmla="*/ 64 w 87"/>
                  <a:gd name="T9" fmla="*/ 26 h 52"/>
                  <a:gd name="T10" fmla="*/ 53 w 87"/>
                  <a:gd name="T11" fmla="*/ 21 h 52"/>
                  <a:gd name="T12" fmla="*/ 43 w 87"/>
                  <a:gd name="T13" fmla="*/ 15 h 52"/>
                  <a:gd name="T14" fmla="*/ 32 w 87"/>
                  <a:gd name="T15" fmla="*/ 9 h 52"/>
                  <a:gd name="T16" fmla="*/ 20 w 87"/>
                  <a:gd name="T17" fmla="*/ 5 h 52"/>
                  <a:gd name="T18" fmla="*/ 9 w 87"/>
                  <a:gd name="T19" fmla="*/ 1 h 52"/>
                  <a:gd name="T20" fmla="*/ 0 w 87"/>
                  <a:gd name="T21" fmla="*/ 0 h 52"/>
                  <a:gd name="T22" fmla="*/ 80 w 87"/>
                  <a:gd name="T2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7" h="52">
                    <a:moveTo>
                      <a:pt x="80" y="52"/>
                    </a:moveTo>
                    <a:lnTo>
                      <a:pt x="85" y="44"/>
                    </a:lnTo>
                    <a:lnTo>
                      <a:pt x="87" y="35"/>
                    </a:lnTo>
                    <a:lnTo>
                      <a:pt x="76" y="31"/>
                    </a:lnTo>
                    <a:lnTo>
                      <a:pt x="64" y="26"/>
                    </a:lnTo>
                    <a:lnTo>
                      <a:pt x="53" y="21"/>
                    </a:lnTo>
                    <a:lnTo>
                      <a:pt x="43" y="15"/>
                    </a:lnTo>
                    <a:lnTo>
                      <a:pt x="32" y="9"/>
                    </a:lnTo>
                    <a:lnTo>
                      <a:pt x="20" y="5"/>
                    </a:lnTo>
                    <a:lnTo>
                      <a:pt x="9" y="1"/>
                    </a:lnTo>
                    <a:lnTo>
                      <a:pt x="0" y="0"/>
                    </a:lnTo>
                    <a:lnTo>
                      <a:pt x="80" y="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793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81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30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68" name="TextBox 67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8869340">
            <a:off x="1048078" y="5144830"/>
            <a:ext cx="876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1830</a:t>
            </a:r>
          </a:p>
        </p:txBody>
      </p:sp>
      <p:sp>
        <p:nvSpPr>
          <p:cNvPr id="81" name="TextBox 80"/>
          <p:cNvSpPr txBox="1"/>
          <p:nvPr/>
        </p:nvSpPr>
        <p:spPr>
          <a:xfrm rot="18869340">
            <a:off x="1914853" y="5144830"/>
            <a:ext cx="876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1850</a:t>
            </a:r>
          </a:p>
        </p:txBody>
      </p:sp>
      <p:sp>
        <p:nvSpPr>
          <p:cNvPr id="82" name="TextBox 81"/>
          <p:cNvSpPr txBox="1"/>
          <p:nvPr/>
        </p:nvSpPr>
        <p:spPr>
          <a:xfrm rot="18869340">
            <a:off x="2657803" y="5163879"/>
            <a:ext cx="876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1870</a:t>
            </a:r>
          </a:p>
        </p:txBody>
      </p:sp>
      <p:sp>
        <p:nvSpPr>
          <p:cNvPr id="83" name="TextBox 82"/>
          <p:cNvSpPr txBox="1"/>
          <p:nvPr/>
        </p:nvSpPr>
        <p:spPr>
          <a:xfrm rot="18869340">
            <a:off x="3419803" y="5173404"/>
            <a:ext cx="876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1890</a:t>
            </a:r>
          </a:p>
        </p:txBody>
      </p:sp>
      <p:sp>
        <p:nvSpPr>
          <p:cNvPr id="84" name="TextBox 83"/>
          <p:cNvSpPr txBox="1"/>
          <p:nvPr/>
        </p:nvSpPr>
        <p:spPr>
          <a:xfrm rot="18869340">
            <a:off x="4172278" y="5171617"/>
            <a:ext cx="876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1910</a:t>
            </a:r>
          </a:p>
        </p:txBody>
      </p:sp>
      <p:sp>
        <p:nvSpPr>
          <p:cNvPr id="85" name="TextBox 84"/>
          <p:cNvSpPr txBox="1"/>
          <p:nvPr/>
        </p:nvSpPr>
        <p:spPr>
          <a:xfrm rot="18869340">
            <a:off x="4848553" y="5171617"/>
            <a:ext cx="876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1930</a:t>
            </a:r>
          </a:p>
        </p:txBody>
      </p:sp>
      <p:sp>
        <p:nvSpPr>
          <p:cNvPr id="86" name="TextBox 85"/>
          <p:cNvSpPr txBox="1"/>
          <p:nvPr/>
        </p:nvSpPr>
        <p:spPr>
          <a:xfrm rot="18869340">
            <a:off x="5562928" y="5171617"/>
            <a:ext cx="876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1950</a:t>
            </a:r>
          </a:p>
        </p:txBody>
      </p:sp>
      <p:sp>
        <p:nvSpPr>
          <p:cNvPr id="87" name="TextBox 86"/>
          <p:cNvSpPr txBox="1"/>
          <p:nvPr/>
        </p:nvSpPr>
        <p:spPr>
          <a:xfrm rot="18869340">
            <a:off x="6343978" y="5171617"/>
            <a:ext cx="876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1970</a:t>
            </a:r>
          </a:p>
        </p:txBody>
      </p:sp>
      <p:sp>
        <p:nvSpPr>
          <p:cNvPr id="88" name="TextBox 87"/>
          <p:cNvSpPr txBox="1"/>
          <p:nvPr/>
        </p:nvSpPr>
        <p:spPr>
          <a:xfrm rot="18869340">
            <a:off x="7125028" y="5171617"/>
            <a:ext cx="876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1990</a:t>
            </a:r>
          </a:p>
        </p:txBody>
      </p:sp>
      <p:sp>
        <p:nvSpPr>
          <p:cNvPr id="89" name="TextBox 88"/>
          <p:cNvSpPr txBox="1"/>
          <p:nvPr/>
        </p:nvSpPr>
        <p:spPr>
          <a:xfrm rot="18869340">
            <a:off x="7906078" y="5171617"/>
            <a:ext cx="876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2010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7901" y="4152474"/>
            <a:ext cx="161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2</a:t>
            </a:r>
            <a:r>
              <a:rPr lang="en-US" sz="2000" dirty="0" smtClean="0"/>
              <a:t>,000,000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05926" y="3651749"/>
            <a:ext cx="161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4,000,000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203951" y="3151024"/>
            <a:ext cx="161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6,000,000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01976" y="2733424"/>
            <a:ext cx="161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8,000,000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200001" y="2268324"/>
            <a:ext cx="161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10,000,000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98026" y="1803224"/>
            <a:ext cx="161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12,000,000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96051" y="1338124"/>
            <a:ext cx="161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14,000,000</a:t>
            </a:r>
          </a:p>
        </p:txBody>
      </p:sp>
      <p:sp>
        <p:nvSpPr>
          <p:cNvPr id="9" name="Freeform 8"/>
          <p:cNvSpPr/>
          <p:nvPr/>
        </p:nvSpPr>
        <p:spPr>
          <a:xfrm>
            <a:off x="1906077" y="1541143"/>
            <a:ext cx="6703000" cy="3288224"/>
          </a:xfrm>
          <a:custGeom>
            <a:avLst/>
            <a:gdLst>
              <a:gd name="connsiteX0" fmla="*/ 0 w 6697683"/>
              <a:gd name="connsiteY0" fmla="*/ 3182587 h 3206338"/>
              <a:gd name="connsiteX1" fmla="*/ 356260 w 6697683"/>
              <a:gd name="connsiteY1" fmla="*/ 3158837 h 3206338"/>
              <a:gd name="connsiteX2" fmla="*/ 736270 w 6697683"/>
              <a:gd name="connsiteY2" fmla="*/ 3158837 h 3206338"/>
              <a:gd name="connsiteX3" fmla="*/ 1128156 w 6697683"/>
              <a:gd name="connsiteY3" fmla="*/ 3158837 h 3206338"/>
              <a:gd name="connsiteX4" fmla="*/ 1484415 w 6697683"/>
              <a:gd name="connsiteY4" fmla="*/ 3158837 h 3206338"/>
              <a:gd name="connsiteX5" fmla="*/ 1840675 w 6697683"/>
              <a:gd name="connsiteY5" fmla="*/ 3146961 h 3206338"/>
              <a:gd name="connsiteX6" fmla="*/ 2232561 w 6697683"/>
              <a:gd name="connsiteY6" fmla="*/ 3135086 h 3206338"/>
              <a:gd name="connsiteX7" fmla="*/ 2576945 w 6697683"/>
              <a:gd name="connsiteY7" fmla="*/ 3111335 h 3206338"/>
              <a:gd name="connsiteX8" fmla="*/ 2980706 w 6697683"/>
              <a:gd name="connsiteY8" fmla="*/ 3087585 h 3206338"/>
              <a:gd name="connsiteX9" fmla="*/ 3360717 w 6697683"/>
              <a:gd name="connsiteY9" fmla="*/ 3063834 h 3206338"/>
              <a:gd name="connsiteX10" fmla="*/ 3693226 w 6697683"/>
              <a:gd name="connsiteY10" fmla="*/ 3028208 h 3206338"/>
              <a:gd name="connsiteX11" fmla="*/ 4073236 w 6697683"/>
              <a:gd name="connsiteY11" fmla="*/ 3004457 h 3206338"/>
              <a:gd name="connsiteX12" fmla="*/ 4441371 w 6697683"/>
              <a:gd name="connsiteY12" fmla="*/ 2945081 h 3206338"/>
              <a:gd name="connsiteX13" fmla="*/ 4809506 w 6697683"/>
              <a:gd name="connsiteY13" fmla="*/ 2790701 h 3206338"/>
              <a:gd name="connsiteX14" fmla="*/ 5189517 w 6697683"/>
              <a:gd name="connsiteY14" fmla="*/ 2529444 h 3206338"/>
              <a:gd name="connsiteX15" fmla="*/ 5569527 w 6697683"/>
              <a:gd name="connsiteY15" fmla="*/ 2125683 h 3206338"/>
              <a:gd name="connsiteX16" fmla="*/ 5949538 w 6697683"/>
              <a:gd name="connsiteY16" fmla="*/ 1460665 h 3206338"/>
              <a:gd name="connsiteX17" fmla="*/ 6329548 w 6697683"/>
              <a:gd name="connsiteY17" fmla="*/ 641268 h 3206338"/>
              <a:gd name="connsiteX18" fmla="*/ 6662057 w 6697683"/>
              <a:gd name="connsiteY18" fmla="*/ 0 h 3206338"/>
              <a:gd name="connsiteX19" fmla="*/ 6697683 w 6697683"/>
              <a:gd name="connsiteY19" fmla="*/ 3206338 h 3206338"/>
              <a:gd name="connsiteX20" fmla="*/ 0 w 6697683"/>
              <a:gd name="connsiteY20" fmla="*/ 3182587 h 3206338"/>
              <a:gd name="connsiteX0" fmla="*/ 0 w 6703000"/>
              <a:gd name="connsiteY0" fmla="*/ 3264473 h 3288224"/>
              <a:gd name="connsiteX1" fmla="*/ 356260 w 6703000"/>
              <a:gd name="connsiteY1" fmla="*/ 3240723 h 3288224"/>
              <a:gd name="connsiteX2" fmla="*/ 736270 w 6703000"/>
              <a:gd name="connsiteY2" fmla="*/ 3240723 h 3288224"/>
              <a:gd name="connsiteX3" fmla="*/ 1128156 w 6703000"/>
              <a:gd name="connsiteY3" fmla="*/ 3240723 h 3288224"/>
              <a:gd name="connsiteX4" fmla="*/ 1484415 w 6703000"/>
              <a:gd name="connsiteY4" fmla="*/ 3240723 h 3288224"/>
              <a:gd name="connsiteX5" fmla="*/ 1840675 w 6703000"/>
              <a:gd name="connsiteY5" fmla="*/ 3228847 h 3288224"/>
              <a:gd name="connsiteX6" fmla="*/ 2232561 w 6703000"/>
              <a:gd name="connsiteY6" fmla="*/ 3216972 h 3288224"/>
              <a:gd name="connsiteX7" fmla="*/ 2576945 w 6703000"/>
              <a:gd name="connsiteY7" fmla="*/ 3193221 h 3288224"/>
              <a:gd name="connsiteX8" fmla="*/ 2980706 w 6703000"/>
              <a:gd name="connsiteY8" fmla="*/ 3169471 h 3288224"/>
              <a:gd name="connsiteX9" fmla="*/ 3360717 w 6703000"/>
              <a:gd name="connsiteY9" fmla="*/ 3145720 h 3288224"/>
              <a:gd name="connsiteX10" fmla="*/ 3693226 w 6703000"/>
              <a:gd name="connsiteY10" fmla="*/ 3110094 h 3288224"/>
              <a:gd name="connsiteX11" fmla="*/ 4073236 w 6703000"/>
              <a:gd name="connsiteY11" fmla="*/ 3086343 h 3288224"/>
              <a:gd name="connsiteX12" fmla="*/ 4441371 w 6703000"/>
              <a:gd name="connsiteY12" fmla="*/ 3026967 h 3288224"/>
              <a:gd name="connsiteX13" fmla="*/ 4809506 w 6703000"/>
              <a:gd name="connsiteY13" fmla="*/ 2872587 h 3288224"/>
              <a:gd name="connsiteX14" fmla="*/ 5189517 w 6703000"/>
              <a:gd name="connsiteY14" fmla="*/ 2611330 h 3288224"/>
              <a:gd name="connsiteX15" fmla="*/ 5569527 w 6703000"/>
              <a:gd name="connsiteY15" fmla="*/ 2207569 h 3288224"/>
              <a:gd name="connsiteX16" fmla="*/ 5949538 w 6703000"/>
              <a:gd name="connsiteY16" fmla="*/ 1542551 h 3288224"/>
              <a:gd name="connsiteX17" fmla="*/ 6329548 w 6703000"/>
              <a:gd name="connsiteY17" fmla="*/ 723154 h 3288224"/>
              <a:gd name="connsiteX18" fmla="*/ 6703000 w 6703000"/>
              <a:gd name="connsiteY18" fmla="*/ 0 h 3288224"/>
              <a:gd name="connsiteX19" fmla="*/ 6697683 w 6703000"/>
              <a:gd name="connsiteY19" fmla="*/ 3288224 h 3288224"/>
              <a:gd name="connsiteX20" fmla="*/ 0 w 6703000"/>
              <a:gd name="connsiteY20" fmla="*/ 3264473 h 328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703000" h="3288224">
                <a:moveTo>
                  <a:pt x="0" y="3264473"/>
                </a:moveTo>
                <a:lnTo>
                  <a:pt x="356260" y="3240723"/>
                </a:lnTo>
                <a:lnTo>
                  <a:pt x="736270" y="3240723"/>
                </a:lnTo>
                <a:lnTo>
                  <a:pt x="1128156" y="3240723"/>
                </a:lnTo>
                <a:lnTo>
                  <a:pt x="1484415" y="3240723"/>
                </a:lnTo>
                <a:lnTo>
                  <a:pt x="1840675" y="3228847"/>
                </a:lnTo>
                <a:lnTo>
                  <a:pt x="2232561" y="3216972"/>
                </a:lnTo>
                <a:lnTo>
                  <a:pt x="2576945" y="3193221"/>
                </a:lnTo>
                <a:lnTo>
                  <a:pt x="2980706" y="3169471"/>
                </a:lnTo>
                <a:lnTo>
                  <a:pt x="3360717" y="3145720"/>
                </a:lnTo>
                <a:lnTo>
                  <a:pt x="3693226" y="3110094"/>
                </a:lnTo>
                <a:lnTo>
                  <a:pt x="4073236" y="3086343"/>
                </a:lnTo>
                <a:lnTo>
                  <a:pt x="4441371" y="3026967"/>
                </a:lnTo>
                <a:lnTo>
                  <a:pt x="4809506" y="2872587"/>
                </a:lnTo>
                <a:lnTo>
                  <a:pt x="5189517" y="2611330"/>
                </a:lnTo>
                <a:lnTo>
                  <a:pt x="5569527" y="2207569"/>
                </a:lnTo>
                <a:lnTo>
                  <a:pt x="5949538" y="1542551"/>
                </a:lnTo>
                <a:lnTo>
                  <a:pt x="6329548" y="723154"/>
                </a:lnTo>
                <a:lnTo>
                  <a:pt x="6703000" y="0"/>
                </a:lnTo>
                <a:cubicBezTo>
                  <a:pt x="6701228" y="1096075"/>
                  <a:pt x="6699455" y="2192149"/>
                  <a:pt x="6697683" y="3288224"/>
                </a:cubicBezTo>
                <a:lnTo>
                  <a:pt x="0" y="3264473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7200" y="586854"/>
            <a:ext cx="815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Mormonism Growth Chart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863703"/>
              </p:ext>
            </p:extLst>
          </p:nvPr>
        </p:nvGraphicFramePr>
        <p:xfrm>
          <a:off x="1925078" y="1499989"/>
          <a:ext cx="6672348" cy="3308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686"/>
                <a:gridCol w="370686"/>
                <a:gridCol w="370686"/>
                <a:gridCol w="370686"/>
                <a:gridCol w="370686"/>
                <a:gridCol w="370686"/>
                <a:gridCol w="370686"/>
                <a:gridCol w="370686"/>
                <a:gridCol w="370686"/>
                <a:gridCol w="370686"/>
                <a:gridCol w="370686"/>
                <a:gridCol w="370686"/>
                <a:gridCol w="370686"/>
                <a:gridCol w="370686"/>
                <a:gridCol w="370686"/>
                <a:gridCol w="370686"/>
                <a:gridCol w="370686"/>
                <a:gridCol w="370686"/>
              </a:tblGrid>
              <a:tr h="4725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25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25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25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25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25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25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344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8" grpId="0"/>
      <p:bldP spid="90" grpId="0"/>
      <p:bldP spid="91" grpId="0"/>
      <p:bldP spid="92" grpId="0"/>
      <p:bldP spid="93" grpId="0"/>
      <p:bldP spid="94" grpId="0"/>
      <p:bldP spid="100" grpId="0"/>
      <p:bldP spid="9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68" name="TextBox 67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86854"/>
            <a:ext cx="81518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</a:rPr>
              <a:t>Moroni</a:t>
            </a:r>
            <a:r>
              <a:rPr lang="en-US" sz="3600" dirty="0">
                <a:solidFill>
                  <a:srgbClr val="FFFF00"/>
                </a:solidFill>
              </a:rPr>
              <a:t> 10:4 ~ </a:t>
            </a:r>
            <a:r>
              <a:rPr lang="en-US" sz="3600" dirty="0"/>
              <a:t>… I would exhort you that ye would ask God, the Eternal Father, in the name of Christ, if these things are not true; and if ye shall ask with a sincere heart, with real intent, having faith in Christ, he will manifest the truth of it to you, by the power of the Holy Ghost.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35020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1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68" name="TextBox 67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83324"/>
            <a:ext cx="83607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Brigham Young ~ </a:t>
            </a:r>
            <a:r>
              <a:rPr lang="en-US" sz="3600" dirty="0" smtClean="0"/>
              <a:t>“Now</a:t>
            </a:r>
            <a:r>
              <a:rPr lang="en-US" sz="3600" dirty="0"/>
              <a:t>, let all who may hear these doctrines, pause before they make light of them, or treat them with indifference, for they will prove their salvation or damnation." </a:t>
            </a:r>
            <a:r>
              <a:rPr lang="en-US" sz="3600" dirty="0">
                <a:solidFill>
                  <a:srgbClr val="FFFF00"/>
                </a:solidFill>
              </a:rPr>
              <a:t>(JD, 1:51)</a:t>
            </a:r>
            <a:endParaRPr lang="en-US" sz="36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85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68" name="TextBox 67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83324"/>
            <a:ext cx="83607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Joseph Smith </a:t>
            </a:r>
            <a:r>
              <a:rPr lang="en-US" sz="3600" dirty="0" smtClean="0">
                <a:solidFill>
                  <a:srgbClr val="FFFF00"/>
                </a:solidFill>
              </a:rPr>
              <a:t>~ </a:t>
            </a:r>
            <a:r>
              <a:rPr lang="en-US" sz="3600" dirty="0"/>
              <a:t>“ I was answered that I must join none of them, for they were all wrong; and the Personage who addressed me said that all their creeds were an abomination in his sight; that those professors were all corrupt." </a:t>
            </a:r>
            <a:r>
              <a:rPr lang="en-US" sz="3600" dirty="0">
                <a:solidFill>
                  <a:srgbClr val="FFFF00"/>
                </a:solidFill>
              </a:rPr>
              <a:t>(PGP, History, 2:19)</a:t>
            </a:r>
            <a:endParaRPr lang="en-US" sz="36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1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3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68" name="TextBox 67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pic>
        <p:nvPicPr>
          <p:cNvPr id="6146" name="Picture 2" descr="http://upload.wikimedia.org/wikipedia/commons/c/cd/Garme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0713">
            <a:off x="1567783" y="1498082"/>
            <a:ext cx="5541818" cy="4156364"/>
          </a:xfrm>
          <a:prstGeom prst="rect">
            <a:avLst/>
          </a:prstGeom>
          <a:noFill/>
          <a:effectLst>
            <a:outerShdw blurRad="127000" dist="254000" dir="2700000" algn="tl" rotWithShape="0">
              <a:schemeClr val="bg1">
                <a:alpha val="30000"/>
              </a:schemeClr>
            </a:outerShdw>
          </a:effectLst>
          <a:scene3d>
            <a:camera prst="orthographicFront"/>
            <a:lightRig rig="threePt" dir="t"/>
          </a:scene3d>
          <a:sp3d>
            <a:bevelT w="190500" h="190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567558"/>
            <a:ext cx="8360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The “Temple garments" (aka, the “holy underwear")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218605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58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68" name="TextBox 67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67558"/>
            <a:ext cx="83607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“We </a:t>
            </a:r>
            <a:r>
              <a:rPr lang="en-US" sz="3600" dirty="0"/>
              <a:t>believe that men will be punished for their own sins, and not for Adam’s transgression." </a:t>
            </a:r>
            <a:r>
              <a:rPr lang="en-US" sz="3600" dirty="0">
                <a:solidFill>
                  <a:srgbClr val="FFFF00"/>
                </a:solidFill>
              </a:rPr>
              <a:t>(PGP, Articles of Faith, 2)</a:t>
            </a:r>
            <a:endParaRPr lang="en-US" sz="36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7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58088"/>
            <a:ext cx="861926" cy="1091045"/>
          </a:xfrm>
          <a:prstGeom prst="rect">
            <a:avLst/>
          </a:prstGeom>
          <a:effectLst/>
        </p:spPr>
      </p:pic>
      <p:sp>
        <p:nvSpPr>
          <p:cNvPr id="68" name="TextBox 67"/>
          <p:cNvSpPr txBox="1"/>
          <p:nvPr/>
        </p:nvSpPr>
        <p:spPr>
          <a:xfrm>
            <a:off x="457200" y="5721353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82500"/>
              </p:ext>
            </p:extLst>
          </p:nvPr>
        </p:nvGraphicFramePr>
        <p:xfrm>
          <a:off x="457200" y="474136"/>
          <a:ext cx="8257822" cy="51550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2533"/>
                <a:gridCol w="4075289"/>
              </a:tblGrid>
              <a:tr h="43864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</a:rPr>
                        <a:t>Mormon</a:t>
                      </a:r>
                      <a:r>
                        <a:rPr lang="en-US" sz="2400" baseline="0" dirty="0" smtClean="0">
                          <a:solidFill>
                            <a:srgbClr val="FFFF00"/>
                          </a:solidFill>
                        </a:rPr>
                        <a:t> Concept of Deity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</a:rPr>
                        <a:t>Biblical Concept</a:t>
                      </a:r>
                      <a:r>
                        <a:rPr lang="en-US" sz="2400" baseline="0" dirty="0" smtClean="0">
                          <a:solidFill>
                            <a:srgbClr val="FFFF00"/>
                          </a:solidFill>
                        </a:rPr>
                        <a:t> of Deity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7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7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7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7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7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7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7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7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8123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7200" y="914400"/>
            <a:ext cx="41260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Physical body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94580" y="897465"/>
            <a:ext cx="41260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Immaterial (spirit)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1554" y="1337736"/>
            <a:ext cx="41260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Mortal, finite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588934" y="1320801"/>
            <a:ext cx="41260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Immortal, infinite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62843" y="1744134"/>
            <a:ext cx="41260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Changeable, evolving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600223" y="1727199"/>
            <a:ext cx="41260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Immutable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57197" y="2178759"/>
            <a:ext cx="41260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Physically localized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594577" y="2161824"/>
            <a:ext cx="41260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Omnipresent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68486" y="2619021"/>
            <a:ext cx="41260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Polygamous, incestuous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605866" y="2602086"/>
            <a:ext cx="41260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Monogamous (celibate)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62840" y="3053646"/>
            <a:ext cx="41260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Polytheistic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00220" y="3036711"/>
            <a:ext cx="41260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Monotheistic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62840" y="3482623"/>
            <a:ext cx="41260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Tri-theistic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600220" y="3465688"/>
            <a:ext cx="41260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Trinitarian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74129" y="3900307"/>
            <a:ext cx="41260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Exalted, saved man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611509" y="3883372"/>
            <a:ext cx="41260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Eternal deity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68483" y="4334932"/>
            <a:ext cx="412608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Jesus, begotten by Elohim's physical intercourse with </a:t>
            </a:r>
            <a:r>
              <a:rPr lang="en-US" sz="2600" dirty="0" smtClean="0"/>
              <a:t>Mary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605863" y="4317997"/>
            <a:ext cx="412608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Jesus, begotten supernaturally by the Holy Spirit (virgin birth)</a:t>
            </a:r>
          </a:p>
        </p:txBody>
      </p:sp>
    </p:spTree>
    <p:extLst>
      <p:ext uri="{BB962C8B-B14F-4D97-AF65-F5344CB8AC3E}">
        <p14:creationId xmlns:p14="http://schemas.microsoft.com/office/powerpoint/2010/main" val="222129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948127"/>
              </p:ext>
            </p:extLst>
          </p:nvPr>
        </p:nvGraphicFramePr>
        <p:xfrm>
          <a:off x="462841" y="599635"/>
          <a:ext cx="8263470" cy="5007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1735"/>
                <a:gridCol w="4131735"/>
              </a:tblGrid>
              <a:tr h="1318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FF00"/>
                          </a:solidFill>
                        </a:rPr>
                        <a:t>Mormon Jesus</a:t>
                      </a:r>
                      <a:endParaRPr lang="en-US" sz="3200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FF00"/>
                          </a:solidFill>
                        </a:rPr>
                        <a:t>Biblical Jesus</a:t>
                      </a:r>
                      <a:endParaRPr lang="en-US" sz="3200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34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12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183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sz="600" dirty="0"/>
                    </a:p>
                  </a:txBody>
                  <a:tcPr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58088"/>
            <a:ext cx="861926" cy="1091045"/>
          </a:xfrm>
          <a:prstGeom prst="rect">
            <a:avLst/>
          </a:prstGeom>
          <a:effectLst/>
        </p:spPr>
      </p:pic>
      <p:sp>
        <p:nvSpPr>
          <p:cNvPr id="68" name="TextBox 67"/>
          <p:cNvSpPr txBox="1"/>
          <p:nvPr/>
        </p:nvSpPr>
        <p:spPr>
          <a:xfrm>
            <a:off x="457200" y="5721353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840090"/>
            <a:ext cx="41260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Physical body, elder brother of Lucifer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94580" y="1845732"/>
            <a:ext cx="41260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Uncreated God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1554" y="2918177"/>
            <a:ext cx="41260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Considered lesser, and one of many gods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588934" y="2935105"/>
            <a:ext cx="41260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Unique, 2</a:t>
            </a:r>
            <a:r>
              <a:rPr lang="en-US" sz="3000" baseline="30000" dirty="0" smtClean="0"/>
              <a:t>nd</a:t>
            </a:r>
            <a:r>
              <a:rPr lang="en-US" sz="3000" dirty="0" smtClean="0"/>
              <a:t> Person of the Triune Godhead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62843" y="4013862"/>
            <a:ext cx="41260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Conceived by physical intercourse between Elohim and Mary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91470" y="4058245"/>
            <a:ext cx="41260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Conceived by the Holy Spirit, virgin born</a:t>
            </a:r>
          </a:p>
        </p:txBody>
      </p:sp>
    </p:spTree>
    <p:extLst>
      <p:ext uri="{BB962C8B-B14F-4D97-AF65-F5344CB8AC3E}">
        <p14:creationId xmlns:p14="http://schemas.microsoft.com/office/powerpoint/2010/main" val="3340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/>
      <p:bldP spid="35" grpId="0"/>
      <p:bldP spid="36" grpId="0"/>
      <p:bldP spid="37" grpId="0"/>
      <p:bldP spid="3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948127"/>
              </p:ext>
            </p:extLst>
          </p:nvPr>
        </p:nvGraphicFramePr>
        <p:xfrm>
          <a:off x="462841" y="599635"/>
          <a:ext cx="8263470" cy="5007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1735"/>
                <a:gridCol w="4131735"/>
              </a:tblGrid>
              <a:tr h="1318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FF00"/>
                          </a:solidFill>
                        </a:rPr>
                        <a:t>Mormon Jesus</a:t>
                      </a:r>
                      <a:endParaRPr lang="en-US" sz="3200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FF00"/>
                          </a:solidFill>
                        </a:rPr>
                        <a:t>Biblical Jesus</a:t>
                      </a:r>
                      <a:endParaRPr lang="en-US" sz="3200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034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12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183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sz="600" dirty="0"/>
                    </a:p>
                  </a:txBody>
                  <a:tcPr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58088"/>
            <a:ext cx="861926" cy="1091045"/>
          </a:xfrm>
          <a:prstGeom prst="rect">
            <a:avLst/>
          </a:prstGeom>
          <a:effectLst/>
        </p:spPr>
      </p:pic>
      <p:sp>
        <p:nvSpPr>
          <p:cNvPr id="68" name="TextBox 67"/>
          <p:cNvSpPr txBox="1"/>
          <p:nvPr/>
        </p:nvSpPr>
        <p:spPr>
          <a:xfrm>
            <a:off x="457200" y="5721353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840090"/>
            <a:ext cx="41260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Once sinful and imperfect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94580" y="1845732"/>
            <a:ext cx="41260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Eternally sinless and perfect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1554" y="2918177"/>
            <a:ext cx="41260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Earned salvation and exalted godhead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588934" y="2935105"/>
            <a:ext cx="41260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As God, never required salvation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62843" y="4085582"/>
            <a:ext cx="41260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M</a:t>
            </a:r>
            <a:r>
              <a:rPr lang="en-US" sz="3000" dirty="0" smtClean="0"/>
              <a:t>arried polygamist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91470" y="4085140"/>
            <a:ext cx="41260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Unmarried, monogamist</a:t>
            </a:r>
          </a:p>
        </p:txBody>
      </p:sp>
    </p:spTree>
    <p:extLst>
      <p:ext uri="{BB962C8B-B14F-4D97-AF65-F5344CB8AC3E}">
        <p14:creationId xmlns:p14="http://schemas.microsoft.com/office/powerpoint/2010/main" val="171104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/>
      <p:bldP spid="35" grpId="0"/>
      <p:bldP spid="36" grpId="0"/>
      <p:bldP spid="37" grpId="0"/>
      <p:bldP spid="3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67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58088"/>
            <a:ext cx="861926" cy="1091045"/>
          </a:xfrm>
          <a:prstGeom prst="rect">
            <a:avLst/>
          </a:prstGeom>
          <a:effectLst/>
        </p:spPr>
      </p:pic>
      <p:sp>
        <p:nvSpPr>
          <p:cNvPr id="68" name="TextBox 67"/>
          <p:cNvSpPr txBox="1"/>
          <p:nvPr/>
        </p:nvSpPr>
        <p:spPr>
          <a:xfrm>
            <a:off x="457200" y="5721353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519289"/>
            <a:ext cx="82239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Alma 7:10 ~ </a:t>
            </a:r>
            <a:r>
              <a:rPr lang="en-US" sz="3600" dirty="0"/>
              <a:t>And behold, he shall be born of Mary, at Jerusalem, which is the land of our forefathers … 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88245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1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58088"/>
            <a:ext cx="861926" cy="1091045"/>
          </a:xfrm>
          <a:prstGeom prst="rect">
            <a:avLst/>
          </a:prstGeom>
          <a:effectLst/>
        </p:spPr>
      </p:pic>
      <p:sp>
        <p:nvSpPr>
          <p:cNvPr id="68" name="TextBox 67"/>
          <p:cNvSpPr txBox="1"/>
          <p:nvPr/>
        </p:nvSpPr>
        <p:spPr>
          <a:xfrm>
            <a:off x="457200" y="5721353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519289"/>
            <a:ext cx="82239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Gal. 1:8 ~ </a:t>
            </a:r>
            <a:r>
              <a:rPr lang="en-US" sz="3600" dirty="0"/>
              <a:t>But even if we, or an angel from heaven, preach any other gospel to you than what we have preached to you, let him be accursed.</a:t>
            </a:r>
          </a:p>
        </p:txBody>
      </p:sp>
    </p:spTree>
    <p:extLst>
      <p:ext uri="{BB962C8B-B14F-4D97-AF65-F5344CB8AC3E}">
        <p14:creationId xmlns:p14="http://schemas.microsoft.com/office/powerpoint/2010/main" val="396499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3" name="TextBox 2"/>
          <p:cNvSpPr txBox="1"/>
          <p:nvPr/>
        </p:nvSpPr>
        <p:spPr>
          <a:xfrm>
            <a:off x="457200" y="535577"/>
            <a:ext cx="8255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What is a cult?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181908"/>
            <a:ext cx="8255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1. Who Jesus 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792069"/>
            <a:ext cx="82557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 John 4:3 ~ </a:t>
            </a:r>
            <a:r>
              <a:rPr lang="en-US" sz="3600" dirty="0">
                <a:solidFill>
                  <a:srgbClr val="FFFF00"/>
                </a:solidFill>
              </a:rPr>
              <a:t>… every spirit that does not confess that Jesus Christ has come in the flesh is not of God. And this is the </a:t>
            </a:r>
            <a:r>
              <a:rPr lang="en-US" sz="3600" i="1" dirty="0">
                <a:solidFill>
                  <a:srgbClr val="FFFF00"/>
                </a:solidFill>
              </a:rPr>
              <a:t>spirit</a:t>
            </a:r>
            <a:r>
              <a:rPr lang="en-US" sz="3600" dirty="0">
                <a:solidFill>
                  <a:srgbClr val="FFFF00"/>
                </a:solidFill>
              </a:rPr>
              <a:t> of the Antichrist, which you have heard was coming, and is now already in the world.</a:t>
            </a:r>
          </a:p>
        </p:txBody>
      </p:sp>
    </p:spTree>
    <p:extLst>
      <p:ext uri="{BB962C8B-B14F-4D97-AF65-F5344CB8AC3E}">
        <p14:creationId xmlns:p14="http://schemas.microsoft.com/office/powerpoint/2010/main" val="3529353477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48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58088"/>
            <a:ext cx="861926" cy="1091045"/>
          </a:xfrm>
          <a:prstGeom prst="rect">
            <a:avLst/>
          </a:prstGeom>
          <a:effectLst/>
        </p:spPr>
      </p:pic>
      <p:sp>
        <p:nvSpPr>
          <p:cNvPr id="68" name="TextBox 67"/>
          <p:cNvSpPr txBox="1"/>
          <p:nvPr/>
        </p:nvSpPr>
        <p:spPr>
          <a:xfrm>
            <a:off x="457200" y="5721353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pic>
        <p:nvPicPr>
          <p:cNvPr id="4098" name="Picture 2" descr="REASONING FROM THE SCRIPTURES MORM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582">
            <a:off x="505930" y="308356"/>
            <a:ext cx="2368451" cy="3675184"/>
          </a:xfrm>
          <a:prstGeom prst="rect">
            <a:avLst/>
          </a:prstGeom>
          <a:noFill/>
          <a:effectLst>
            <a:outerShdw blurRad="127000" dist="254000" dir="2700000" algn="tl" rotWithShape="0">
              <a:schemeClr val="bg1">
                <a:alpha val="30000"/>
              </a:schemeClr>
            </a:outerShdw>
          </a:effectLst>
          <a:scene3d>
            <a:camera prst="orthographicFront"/>
            <a:lightRig rig="threePt" dir="t"/>
          </a:scene3d>
          <a:sp3d>
            <a:bevelT w="190500" h="190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3111" y="4109156"/>
            <a:ext cx="2020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$11.50</a:t>
            </a:r>
          </a:p>
        </p:txBody>
      </p:sp>
      <p:pic>
        <p:nvPicPr>
          <p:cNvPr id="4100" name="Picture 4" descr="MORMONS, 10 IMPORTANT THINGS YOU CAN S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0195">
            <a:off x="3446676" y="647025"/>
            <a:ext cx="2266363" cy="3675184"/>
          </a:xfrm>
          <a:prstGeom prst="rect">
            <a:avLst/>
          </a:prstGeom>
          <a:noFill/>
          <a:effectLst>
            <a:outerShdw blurRad="127000" dist="254000" dir="2700000" algn="tl" rotWithShape="0">
              <a:schemeClr val="bg1">
                <a:alpha val="30000"/>
              </a:schemeClr>
            </a:outerShdw>
          </a:effectLst>
          <a:scene3d>
            <a:camera prst="orthographicFront"/>
            <a:lightRig rig="threePt" dir="t"/>
          </a:scene3d>
          <a:sp3d>
            <a:bevelT w="190500" h="190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748987" y="4324962"/>
            <a:ext cx="2020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$7.00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8295">
            <a:off x="6019748" y="342226"/>
            <a:ext cx="2388870" cy="3675184"/>
          </a:xfrm>
          <a:prstGeom prst="rect">
            <a:avLst/>
          </a:prstGeom>
          <a:effectLst>
            <a:outerShdw blurRad="127000" dist="254000" dir="7800000" algn="t" rotWithShape="0">
              <a:schemeClr val="tx1">
                <a:alpha val="30000"/>
              </a:schemeClr>
            </a:outerShdw>
          </a:effectLst>
          <a:scene3d>
            <a:camera prst="orthographicFront"/>
            <a:lightRig rig="threePt" dir="t"/>
          </a:scene3d>
          <a:sp3d>
            <a:bevelT w="190500" h="190500"/>
          </a:sp3d>
        </p:spPr>
      </p:pic>
      <p:sp>
        <p:nvSpPr>
          <p:cNvPr id="26" name="TextBox 25"/>
          <p:cNvSpPr txBox="1"/>
          <p:nvPr/>
        </p:nvSpPr>
        <p:spPr>
          <a:xfrm>
            <a:off x="6550090" y="4028448"/>
            <a:ext cx="2020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$2.00 (tract)</a:t>
            </a:r>
          </a:p>
        </p:txBody>
      </p:sp>
    </p:spTree>
    <p:extLst>
      <p:ext uri="{BB962C8B-B14F-4D97-AF65-F5344CB8AC3E}">
        <p14:creationId xmlns:p14="http://schemas.microsoft.com/office/powerpoint/2010/main" val="269414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/>
      <p:bldP spid="2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93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3" name="TextBox 2"/>
          <p:cNvSpPr txBox="1"/>
          <p:nvPr/>
        </p:nvSpPr>
        <p:spPr>
          <a:xfrm>
            <a:off x="457200" y="535577"/>
            <a:ext cx="8255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What is a cult?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181908"/>
            <a:ext cx="8255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</a:t>
            </a:r>
            <a:r>
              <a:rPr lang="en-US" sz="3600" dirty="0" smtClean="0"/>
              <a:t>. What Jesus did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792069"/>
            <a:ext cx="8255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Gal. 1:8 ~ </a:t>
            </a:r>
            <a:r>
              <a:rPr lang="en-US" sz="3600" dirty="0">
                <a:solidFill>
                  <a:srgbClr val="FFFF00"/>
                </a:solidFill>
              </a:rPr>
              <a:t>But even if we, or an angel from heaven, preach any other gospel to you than what we have preached to you, let him be accursed.</a:t>
            </a:r>
          </a:p>
        </p:txBody>
      </p:sp>
    </p:spTree>
    <p:extLst>
      <p:ext uri="{BB962C8B-B14F-4D97-AF65-F5344CB8AC3E}">
        <p14:creationId xmlns:p14="http://schemas.microsoft.com/office/powerpoint/2010/main" val="1357343817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3" name="TextBox 2"/>
          <p:cNvSpPr txBox="1"/>
          <p:nvPr/>
        </p:nvSpPr>
        <p:spPr>
          <a:xfrm>
            <a:off x="457200" y="535577"/>
            <a:ext cx="8255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What is a cult?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181908"/>
            <a:ext cx="8255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</a:t>
            </a:r>
            <a:r>
              <a:rPr lang="en-US" sz="3600" dirty="0" smtClean="0"/>
              <a:t>. The Resurrection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792069"/>
            <a:ext cx="82557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 Cor. 15:17 ~ </a:t>
            </a:r>
            <a:r>
              <a:rPr lang="en-US" sz="3600" dirty="0">
                <a:solidFill>
                  <a:srgbClr val="FFFF00"/>
                </a:solidFill>
              </a:rPr>
              <a:t>And if Christ is not risen, your faith </a:t>
            </a:r>
            <a:r>
              <a:rPr lang="en-US" sz="3600" i="1" dirty="0">
                <a:solidFill>
                  <a:srgbClr val="FFFF00"/>
                </a:solidFill>
              </a:rPr>
              <a:t>is</a:t>
            </a:r>
            <a:r>
              <a:rPr lang="en-US" sz="3600" dirty="0">
                <a:solidFill>
                  <a:srgbClr val="FFFF00"/>
                </a:solidFill>
              </a:rPr>
              <a:t> futile; you are still in your sins!</a:t>
            </a:r>
          </a:p>
        </p:txBody>
      </p:sp>
    </p:spTree>
    <p:extLst>
      <p:ext uri="{BB962C8B-B14F-4D97-AF65-F5344CB8AC3E}">
        <p14:creationId xmlns:p14="http://schemas.microsoft.com/office/powerpoint/2010/main" val="2652061028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3" name="TextBox 2"/>
          <p:cNvSpPr txBox="1"/>
          <p:nvPr/>
        </p:nvSpPr>
        <p:spPr>
          <a:xfrm>
            <a:off x="457200" y="535577"/>
            <a:ext cx="8255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What is a cult?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181908"/>
            <a:ext cx="8255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1. Who Jesus 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792069"/>
            <a:ext cx="8255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The Incarnation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2401108"/>
            <a:ext cx="8255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2. What Jesus did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3011269"/>
            <a:ext cx="8255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Salvation by grace through faith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3620308"/>
            <a:ext cx="8255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3. The Resurrection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4230469"/>
            <a:ext cx="8255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Physical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and immortal 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274683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68" name="TextBox 67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457200" y="2133600"/>
            <a:ext cx="8229600" cy="1828800"/>
          </a:xfrm>
          <a:prstGeom prst="rect">
            <a:avLst/>
          </a:prstGeom>
          <a:gradFill flip="none" rotWithShape="1">
            <a:gsLst>
              <a:gs pos="21000">
                <a:srgbClr val="FFFF99"/>
              </a:gs>
              <a:gs pos="47000">
                <a:srgbClr val="FFFF00"/>
              </a:gs>
              <a:gs pos="98701">
                <a:schemeClr val="bg1"/>
              </a:gs>
              <a:gs pos="0">
                <a:srgbClr val="FFFFFF"/>
              </a:gs>
              <a:gs pos="73000">
                <a:srgbClr val="FFFF99"/>
              </a:gs>
            </a:gsLst>
            <a:lin ang="10800000" scaled="1"/>
            <a:tileRect/>
          </a:gra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457200" y="457200"/>
            <a:ext cx="3733800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Sound Doctrine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334000" y="457200"/>
            <a:ext cx="3352800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False Doctrine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84" name="Straight Arrow Connector 83"/>
          <p:cNvCxnSpPr>
            <a:stCxn id="75" idx="2"/>
          </p:cNvCxnSpPr>
          <p:nvPr/>
        </p:nvCxnSpPr>
        <p:spPr>
          <a:xfrm flipH="1">
            <a:off x="457202" y="1103531"/>
            <a:ext cx="1866898" cy="953868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83" idx="2"/>
          </p:cNvCxnSpPr>
          <p:nvPr/>
        </p:nvCxnSpPr>
        <p:spPr>
          <a:xfrm>
            <a:off x="7010400" y="1103531"/>
            <a:ext cx="1676401" cy="953868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7620000" y="5029200"/>
            <a:ext cx="1061188" cy="400110"/>
          </a:xfrm>
          <a:prstGeom prst="rect">
            <a:avLst/>
          </a:prstGeom>
          <a:solidFill>
            <a:srgbClr val="000000">
              <a:alpha val="50196"/>
            </a:srgbClr>
          </a:solidFill>
          <a:ln w="28575">
            <a:solidFill>
              <a:schemeClr val="tx1"/>
            </a:solidFill>
          </a:ln>
        </p:spPr>
        <p:txBody>
          <a:bodyPr vert="horz"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Heresy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57200" y="5029200"/>
            <a:ext cx="2057400" cy="400110"/>
          </a:xfrm>
          <a:prstGeom prst="rect">
            <a:avLst/>
          </a:prstGeom>
          <a:solidFill>
            <a:srgbClr val="000000">
              <a:alpha val="50196"/>
            </a:srgbClr>
          </a:solidFill>
          <a:ln w="28575">
            <a:solidFill>
              <a:schemeClr val="tx1"/>
            </a:solidFill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What I believe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101" name="Straight Arrow Connector 100"/>
          <p:cNvCxnSpPr>
            <a:stCxn id="88" idx="0"/>
          </p:cNvCxnSpPr>
          <p:nvPr/>
        </p:nvCxnSpPr>
        <p:spPr>
          <a:xfrm flipV="1">
            <a:off x="8150594" y="4038600"/>
            <a:ext cx="536206" cy="9906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stCxn id="100" idx="0"/>
          </p:cNvCxnSpPr>
          <p:nvPr/>
        </p:nvCxnSpPr>
        <p:spPr>
          <a:xfrm flipH="1" flipV="1">
            <a:off x="457200" y="4038600"/>
            <a:ext cx="1028700" cy="9906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Freeform 103"/>
          <p:cNvSpPr/>
          <p:nvPr/>
        </p:nvSpPr>
        <p:spPr>
          <a:xfrm>
            <a:off x="3886200" y="2138516"/>
            <a:ext cx="3561735" cy="2890684"/>
          </a:xfrm>
          <a:custGeom>
            <a:avLst/>
            <a:gdLst>
              <a:gd name="connsiteX0" fmla="*/ 1224116 w 2949677"/>
              <a:gd name="connsiteY0" fmla="*/ 2890684 h 2890684"/>
              <a:gd name="connsiteX1" fmla="*/ 2949677 w 2949677"/>
              <a:gd name="connsiteY1" fmla="*/ 1828800 h 2890684"/>
              <a:gd name="connsiteX2" fmla="*/ 2934929 w 2949677"/>
              <a:gd name="connsiteY2" fmla="*/ 0 h 2890684"/>
              <a:gd name="connsiteX3" fmla="*/ 14748 w 2949677"/>
              <a:gd name="connsiteY3" fmla="*/ 0 h 2890684"/>
              <a:gd name="connsiteX4" fmla="*/ 0 w 2949677"/>
              <a:gd name="connsiteY4" fmla="*/ 1828800 h 2890684"/>
              <a:gd name="connsiteX5" fmla="*/ 1224116 w 2949677"/>
              <a:gd name="connsiteY5" fmla="*/ 2890684 h 2890684"/>
              <a:gd name="connsiteX0" fmla="*/ 1514534 w 2949677"/>
              <a:gd name="connsiteY0" fmla="*/ 2890684 h 2890684"/>
              <a:gd name="connsiteX1" fmla="*/ 2949677 w 2949677"/>
              <a:gd name="connsiteY1" fmla="*/ 1828800 h 2890684"/>
              <a:gd name="connsiteX2" fmla="*/ 2934929 w 2949677"/>
              <a:gd name="connsiteY2" fmla="*/ 0 h 2890684"/>
              <a:gd name="connsiteX3" fmla="*/ 14748 w 2949677"/>
              <a:gd name="connsiteY3" fmla="*/ 0 h 2890684"/>
              <a:gd name="connsiteX4" fmla="*/ 0 w 2949677"/>
              <a:gd name="connsiteY4" fmla="*/ 1828800 h 2890684"/>
              <a:gd name="connsiteX5" fmla="*/ 1514534 w 2949677"/>
              <a:gd name="connsiteY5" fmla="*/ 2890684 h 289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9677" h="2890684">
                <a:moveTo>
                  <a:pt x="1514534" y="2890684"/>
                </a:moveTo>
                <a:lnTo>
                  <a:pt x="2949677" y="1828800"/>
                </a:lnTo>
                <a:lnTo>
                  <a:pt x="2934929" y="0"/>
                </a:lnTo>
                <a:lnTo>
                  <a:pt x="14748" y="0"/>
                </a:lnTo>
                <a:lnTo>
                  <a:pt x="0" y="1828800"/>
                </a:lnTo>
                <a:lnTo>
                  <a:pt x="1514534" y="2890684"/>
                </a:lnTo>
                <a:close/>
              </a:path>
            </a:pathLst>
          </a:custGeom>
          <a:solidFill>
            <a:srgbClr val="4F81BD">
              <a:alpha val="50196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Freeform 104"/>
          <p:cNvSpPr/>
          <p:nvPr/>
        </p:nvSpPr>
        <p:spPr>
          <a:xfrm>
            <a:off x="1219200" y="2144110"/>
            <a:ext cx="3857297" cy="2885090"/>
          </a:xfrm>
          <a:custGeom>
            <a:avLst/>
            <a:gdLst>
              <a:gd name="connsiteX0" fmla="*/ 1954924 w 3300249"/>
              <a:gd name="connsiteY0" fmla="*/ 2890345 h 2890345"/>
              <a:gd name="connsiteX1" fmla="*/ 3289738 w 3300249"/>
              <a:gd name="connsiteY1" fmla="*/ 1818290 h 2890345"/>
              <a:gd name="connsiteX2" fmla="*/ 3300249 w 3300249"/>
              <a:gd name="connsiteY2" fmla="*/ 0 h 2890345"/>
              <a:gd name="connsiteX3" fmla="*/ 0 w 3300249"/>
              <a:gd name="connsiteY3" fmla="*/ 0 h 2890345"/>
              <a:gd name="connsiteX4" fmla="*/ 0 w 3300249"/>
              <a:gd name="connsiteY4" fmla="*/ 1828800 h 2890345"/>
              <a:gd name="connsiteX5" fmla="*/ 1954924 w 3300249"/>
              <a:gd name="connsiteY5" fmla="*/ 2890345 h 2890345"/>
              <a:gd name="connsiteX0" fmla="*/ 2216652 w 3300249"/>
              <a:gd name="connsiteY0" fmla="*/ 2885090 h 2885090"/>
              <a:gd name="connsiteX1" fmla="*/ 3289738 w 3300249"/>
              <a:gd name="connsiteY1" fmla="*/ 1818290 h 2885090"/>
              <a:gd name="connsiteX2" fmla="*/ 3300249 w 3300249"/>
              <a:gd name="connsiteY2" fmla="*/ 0 h 2885090"/>
              <a:gd name="connsiteX3" fmla="*/ 0 w 3300249"/>
              <a:gd name="connsiteY3" fmla="*/ 0 h 2885090"/>
              <a:gd name="connsiteX4" fmla="*/ 0 w 3300249"/>
              <a:gd name="connsiteY4" fmla="*/ 1828800 h 2885090"/>
              <a:gd name="connsiteX5" fmla="*/ 2216652 w 3300249"/>
              <a:gd name="connsiteY5" fmla="*/ 2885090 h 2885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0249" h="2885090">
                <a:moveTo>
                  <a:pt x="2216652" y="2885090"/>
                </a:moveTo>
                <a:lnTo>
                  <a:pt x="3289738" y="1818290"/>
                </a:lnTo>
                <a:cubicBezTo>
                  <a:pt x="3293242" y="1212193"/>
                  <a:pt x="3296745" y="606097"/>
                  <a:pt x="3300249" y="0"/>
                </a:cubicBezTo>
                <a:lnTo>
                  <a:pt x="0" y="0"/>
                </a:lnTo>
                <a:lnTo>
                  <a:pt x="0" y="1828800"/>
                </a:lnTo>
                <a:lnTo>
                  <a:pt x="2216652" y="2885090"/>
                </a:lnTo>
                <a:close/>
              </a:path>
            </a:pathLst>
          </a:custGeom>
          <a:solidFill>
            <a:srgbClr val="632523">
              <a:alpha val="50196"/>
            </a:srgb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451588" y="2514600"/>
            <a:ext cx="82296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pPr algn="ctr"/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101600">
                    <a:schemeClr val="bg2">
                      <a:lumMod val="10000"/>
                      <a:alpha val="60000"/>
                    </a:schemeClr>
                  </a:glow>
                </a:effectLst>
                <a:latin typeface="Aaron" panose="02020900000000000000" pitchFamily="18" charset="0"/>
              </a:rPr>
              <a:t>Truth-o-meter</a:t>
            </a:r>
            <a:endParaRPr lang="en-US" sz="19900" dirty="0">
              <a:solidFill>
                <a:schemeClr val="bg2">
                  <a:lumMod val="50000"/>
                </a:schemeClr>
              </a:solidFill>
              <a:effectLst>
                <a:glow rad="101600">
                  <a:schemeClr val="bg2">
                    <a:lumMod val="10000"/>
                    <a:alpha val="60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789904" y="5029200"/>
            <a:ext cx="1905000" cy="707886"/>
          </a:xfrm>
          <a:prstGeom prst="rect">
            <a:avLst/>
          </a:prstGeom>
          <a:solidFill>
            <a:srgbClr val="000000">
              <a:alpha val="50196"/>
            </a:srgbClr>
          </a:solidFill>
          <a:ln w="28575">
            <a:solidFill>
              <a:schemeClr val="tx1"/>
            </a:solidFill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Things I disagree with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953000" y="5029200"/>
            <a:ext cx="1524000" cy="707886"/>
          </a:xfrm>
          <a:prstGeom prst="rect">
            <a:avLst/>
          </a:prstGeom>
          <a:solidFill>
            <a:srgbClr val="000000">
              <a:alpha val="50196"/>
            </a:srgbClr>
          </a:solidFill>
          <a:ln w="28575">
            <a:solidFill>
              <a:schemeClr val="tx1"/>
            </a:solidFill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Aberrant beliefs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112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1" animBg="1"/>
      <p:bldP spid="75" grpId="0" animBg="1"/>
      <p:bldP spid="83" grpId="0" animBg="1"/>
      <p:bldP spid="88" grpId="0" animBg="1"/>
      <p:bldP spid="100" grpId="0" animBg="1"/>
      <p:bldP spid="104" grpId="0" animBg="1"/>
      <p:bldP spid="105" grpId="0" animBg="1"/>
      <p:bldP spid="94" grpId="0" animBg="1"/>
      <p:bldP spid="9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8" y="5691955"/>
            <a:ext cx="861926" cy="1091045"/>
          </a:xfrm>
          <a:prstGeom prst="rect">
            <a:avLst/>
          </a:prstGeom>
          <a:effectLst/>
        </p:spPr>
      </p:pic>
      <p:sp>
        <p:nvSpPr>
          <p:cNvPr id="68" name="TextBox 67"/>
          <p:cNvSpPr txBox="1"/>
          <p:nvPr/>
        </p:nvSpPr>
        <p:spPr>
          <a:xfrm>
            <a:off x="457200" y="5755220"/>
            <a:ext cx="7162800" cy="11079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101600" contourW="12700" prstMaterial="translucentPowder">
              <a:bevelT w="336550" h="304800" prst="angle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t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he bondage of </a:t>
            </a:r>
            <a:r>
              <a:rPr lang="en-US" sz="6600" dirty="0" smtClean="0">
                <a:solidFill>
                  <a:schemeClr val="bg2">
                    <a:lumMod val="50000"/>
                  </a:schemeClr>
                </a:solidFill>
                <a:effectLst>
                  <a:glow rad="228600">
                    <a:schemeClr val="accent3">
                      <a:lumMod val="50000"/>
                      <a:alpha val="56000"/>
                    </a:schemeClr>
                  </a:glow>
                </a:effectLst>
                <a:latin typeface="Aaron" panose="02020900000000000000" pitchFamily="18" charset="0"/>
              </a:rPr>
              <a:t>Mormonism</a:t>
            </a:r>
            <a:endParaRPr lang="en-US" sz="6600" dirty="0">
              <a:solidFill>
                <a:schemeClr val="bg2">
                  <a:lumMod val="50000"/>
                </a:schemeClr>
              </a:solidFill>
              <a:effectLst>
                <a:glow rad="228600">
                  <a:schemeClr val="accent3">
                    <a:lumMod val="50000"/>
                    <a:alpha val="56000"/>
                  </a:schemeClr>
                </a:glow>
              </a:effectLst>
              <a:latin typeface="Aaron" panose="02020900000000000000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83324"/>
            <a:ext cx="83607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5</a:t>
            </a:r>
            <a:r>
              <a:rPr lang="en-US" sz="3600" baseline="30000" dirty="0" smtClean="0">
                <a:solidFill>
                  <a:srgbClr val="FFFF00"/>
                </a:solidFill>
              </a:rPr>
              <a:t>th</a:t>
            </a:r>
            <a:r>
              <a:rPr lang="en-US" sz="3600" dirty="0" smtClean="0">
                <a:solidFill>
                  <a:srgbClr val="FFFF00"/>
                </a:solidFill>
              </a:rPr>
              <a:t> president of the LDS, Lorenzo </a:t>
            </a:r>
            <a:r>
              <a:rPr lang="en-US" sz="3600" dirty="0">
                <a:solidFill>
                  <a:srgbClr val="FFFF00"/>
                </a:solidFill>
              </a:rPr>
              <a:t>Snow </a:t>
            </a:r>
            <a:r>
              <a:rPr lang="en-US" sz="3600" dirty="0" smtClean="0">
                <a:solidFill>
                  <a:srgbClr val="FFFF00"/>
                </a:solidFill>
              </a:rPr>
              <a:t>~ </a:t>
            </a:r>
            <a:r>
              <a:rPr lang="en-US" sz="3600" dirty="0" smtClean="0"/>
              <a:t>“As </a:t>
            </a:r>
            <a:r>
              <a:rPr lang="en-US" sz="3600" dirty="0"/>
              <a:t>god was, man is; as god is, man may become</a:t>
            </a:r>
            <a:r>
              <a:rPr lang="en-US" sz="3600" dirty="0" smtClean="0"/>
              <a:t>." </a:t>
            </a:r>
            <a:r>
              <a:rPr lang="en-US" sz="3600" dirty="0" smtClean="0">
                <a:solidFill>
                  <a:srgbClr val="FFFF00"/>
                </a:solidFill>
              </a:rPr>
              <a:t>(the Doctrine of Eternal Progression)</a:t>
            </a:r>
          </a:p>
        </p:txBody>
      </p:sp>
    </p:spTree>
    <p:extLst>
      <p:ext uri="{BB962C8B-B14F-4D97-AF65-F5344CB8AC3E}">
        <p14:creationId xmlns:p14="http://schemas.microsoft.com/office/powerpoint/2010/main" val="427270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Cults">
      <a:dk1>
        <a:srgbClr val="FFFFF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lts">
      <a:majorFont>
        <a:latin typeface="Aaron"/>
        <a:ea typeface=""/>
        <a:cs typeface=""/>
      </a:majorFont>
      <a:minorFont>
        <a:latin typeface="Aaro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B49FD00-7824-4DA1-B138-5863DA597AA3}" vid="{7346FA46-6AA5-4E2E-AF77-21C81892963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Cults</Template>
  <TotalTime>1029</TotalTime>
  <Words>972</Words>
  <Application>Microsoft Office PowerPoint</Application>
  <PresentationFormat>On-screen Show (4:3)</PresentationFormat>
  <Paragraphs>186</Paragraphs>
  <Slides>42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Arial</vt:lpstr>
      <vt:lpstr>Aaron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Merrihew</dc:creator>
  <cp:lastModifiedBy>Ken Merrihew</cp:lastModifiedBy>
  <cp:revision>62</cp:revision>
  <dcterms:created xsi:type="dcterms:W3CDTF">2014-09-22T17:38:36Z</dcterms:created>
  <dcterms:modified xsi:type="dcterms:W3CDTF">2014-09-24T22:35:19Z</dcterms:modified>
</cp:coreProperties>
</file>